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800" r:id="rId1"/>
  </p:sldMasterIdLst>
  <p:sldIdLst>
    <p:sldId id="280" r:id="rId2"/>
    <p:sldId id="311" r:id="rId3"/>
    <p:sldId id="312" r:id="rId4"/>
    <p:sldId id="313" r:id="rId5"/>
    <p:sldId id="314" r:id="rId6"/>
    <p:sldId id="323" r:id="rId7"/>
    <p:sldId id="322" r:id="rId8"/>
    <p:sldId id="317" r:id="rId9"/>
    <p:sldId id="318" r:id="rId10"/>
    <p:sldId id="320" r:id="rId11"/>
    <p:sldId id="321" r:id="rId12"/>
    <p:sldId id="309" r:id="rId13"/>
  </p:sldIdLst>
  <p:sldSz cx="12192000" cy="6858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817"/>
    <a:srgbClr val="729D51"/>
    <a:srgbClr val="CC6600"/>
    <a:srgbClr val="993300"/>
    <a:srgbClr val="FF9933"/>
    <a:srgbClr val="FF3300"/>
    <a:srgbClr val="DFB607"/>
    <a:srgbClr val="E6AF00"/>
    <a:srgbClr val="EAEAEA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FEC3D-D306-4E8D-98FF-9F6B73B68290}" type="doc">
      <dgm:prSet loTypeId="urn:microsoft.com/office/officeart/2005/8/layout/radial5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93CBCA6-1688-4CA4-92E9-67B1434C6C7E}">
      <dgm:prSet phldrT="[Текст]"/>
      <dgm:spPr>
        <a:solidFill>
          <a:srgbClr val="92D050"/>
        </a:solidFill>
        <a:ln>
          <a:solidFill>
            <a:srgbClr val="729D51"/>
          </a:solidFill>
        </a:ln>
      </dgm:spPr>
      <dgm:t>
        <a:bodyPr/>
        <a:lstStyle/>
        <a:p>
          <a:r>
            <a:rPr lang="ru-RU" b="1" cap="none" spc="50" dirty="0" smtClean="0">
              <a:ln w="9525" cmpd="sng"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Вызовы системе </a:t>
          </a:r>
          <a:r>
            <a:rPr lang="ru-RU" b="1" cap="none" spc="50" dirty="0">
              <a:ln w="9525" cmpd="sng"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дошкольного образования</a:t>
          </a:r>
        </a:p>
      </dgm:t>
    </dgm:pt>
    <dgm:pt modelId="{925B9ABF-9822-4F92-8BFD-2D3049A83F4A}" type="parTrans" cxnId="{C8A8948D-EF42-41FA-BEB0-DE4823641619}">
      <dgm:prSet/>
      <dgm:spPr/>
      <dgm:t>
        <a:bodyPr/>
        <a:lstStyle/>
        <a:p>
          <a:endParaRPr lang="ru-RU"/>
        </a:p>
      </dgm:t>
    </dgm:pt>
    <dgm:pt modelId="{42883DBC-0681-4E5B-A3C0-BE78097D97B6}" type="sibTrans" cxnId="{C8A8948D-EF42-41FA-BEB0-DE4823641619}">
      <dgm:prSet/>
      <dgm:spPr/>
      <dgm:t>
        <a:bodyPr/>
        <a:lstStyle/>
        <a:p>
          <a:endParaRPr lang="ru-RU"/>
        </a:p>
      </dgm:t>
    </dgm:pt>
    <dgm:pt modelId="{606991BC-7F97-4B0D-A409-DC0313617557}">
      <dgm:prSet phldrT="[Текст]"/>
      <dgm:spPr>
        <a:solidFill>
          <a:srgbClr val="D34817"/>
        </a:solidFill>
      </dgm:spPr>
      <dgm:t>
        <a:bodyPr/>
        <a:lstStyle/>
        <a:p>
          <a:r>
            <a:rPr lang="ru-RU" b="1" dirty="0"/>
            <a:t>Увеличение числа детей с ОВЗ</a:t>
          </a:r>
        </a:p>
      </dgm:t>
    </dgm:pt>
    <dgm:pt modelId="{48F137C7-C584-490D-A61B-640FBB749473}" type="parTrans" cxnId="{86686444-A1C6-4BF6-B824-F67C223C418F}">
      <dgm:prSet custT="1"/>
      <dgm:spPr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90C88C39-FDBB-4FD0-BB6B-B99494B1E42B}" type="sibTrans" cxnId="{86686444-A1C6-4BF6-B824-F67C223C418F}">
      <dgm:prSet/>
      <dgm:spPr/>
      <dgm:t>
        <a:bodyPr/>
        <a:lstStyle/>
        <a:p>
          <a:endParaRPr lang="ru-RU"/>
        </a:p>
      </dgm:t>
    </dgm:pt>
    <dgm:pt modelId="{6862FA29-6FBC-465E-9868-D28B3F53A66C}">
      <dgm:prSet phldrT="[Текст]" custT="1"/>
      <dgm:spPr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Семья «особого» ребенка</a:t>
          </a:r>
        </a:p>
      </dgm:t>
    </dgm:pt>
    <dgm:pt modelId="{4D735DC1-9046-4BF6-A68E-C9267B5754EA}" type="parTrans" cxnId="{8199CE15-999B-4D3F-B972-BDB77A19F51E}">
      <dgm:prSet/>
      <dgm:spPr/>
      <dgm:t>
        <a:bodyPr/>
        <a:lstStyle/>
        <a:p>
          <a:endParaRPr lang="ru-RU"/>
        </a:p>
      </dgm:t>
    </dgm:pt>
    <dgm:pt modelId="{7963A5DD-4E8B-4CC7-ADE0-4E91CB3D25D8}" type="sibTrans" cxnId="{8199CE15-999B-4D3F-B972-BDB77A19F51E}">
      <dgm:prSet/>
      <dgm:spPr/>
      <dgm:t>
        <a:bodyPr/>
        <a:lstStyle/>
        <a:p>
          <a:endParaRPr lang="ru-RU"/>
        </a:p>
      </dgm:t>
    </dgm:pt>
    <dgm:pt modelId="{C02E5CAC-F082-41B7-A96C-3BC515D0F6F0}">
      <dgm:prSet phldrT="[Текст]" custT="1"/>
      <dgm:spPr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22860" tIns="22860" rIns="22860" bIns="22860" numCol="1" spcCol="1270" anchor="ctr" anchorCtr="0"/>
        <a:lstStyle/>
        <a:p>
          <a:r>
            <a:rPr lang="ru-RU" sz="1800" kern="1200" dirty="0"/>
            <a:t>Деформация правил и </a:t>
          </a: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норм</a:t>
          </a:r>
          <a:r>
            <a:rPr lang="ru-RU" sz="1800" kern="1200" dirty="0"/>
            <a:t> поведения в Семье</a:t>
          </a:r>
          <a:endParaRPr lang="ru-RU" sz="1800" b="1" kern="1200" dirty="0"/>
        </a:p>
      </dgm:t>
    </dgm:pt>
    <dgm:pt modelId="{97B7214D-B315-4B2C-9C8A-07EE25AA6563}" type="parTrans" cxnId="{CF20FBBA-D010-4EF0-9A5D-D270280E57E7}">
      <dgm:prSet custT="1"/>
      <dgm:spPr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42896CFE-9F77-47DE-A35E-A47A4BA4C7F6}" type="sibTrans" cxnId="{CF20FBBA-D010-4EF0-9A5D-D270280E57E7}">
      <dgm:prSet/>
      <dgm:spPr/>
      <dgm:t>
        <a:bodyPr/>
        <a:lstStyle/>
        <a:p>
          <a:endParaRPr lang="ru-RU"/>
        </a:p>
      </dgm:t>
    </dgm:pt>
    <dgm:pt modelId="{49100592-123B-406D-A00E-38D31D2CA0CE}">
      <dgm:prSet phldrT="[Текст]" custT="1"/>
      <dgm:spPr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Требования Родителей к дошкольной организации</a:t>
          </a:r>
        </a:p>
      </dgm:t>
    </dgm:pt>
    <dgm:pt modelId="{56E8FC84-FF97-4AC5-9600-41DDDCF998ED}" type="parTrans" cxnId="{7CA818FA-2FBC-4B25-B873-013DB9F334C1}">
      <dgm:prSet custT="1"/>
      <dgm:spPr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gm:t>
    </dgm:pt>
    <dgm:pt modelId="{A3EA8EF3-4731-4E1F-B7F6-A752FB6FB9FA}" type="sibTrans" cxnId="{7CA818FA-2FBC-4B25-B873-013DB9F334C1}">
      <dgm:prSet/>
      <dgm:spPr/>
      <dgm:t>
        <a:bodyPr/>
        <a:lstStyle/>
        <a:p>
          <a:endParaRPr lang="ru-RU"/>
        </a:p>
      </dgm:t>
    </dgm:pt>
    <dgm:pt modelId="{462423A0-42BB-4006-B091-BC0098258428}" type="pres">
      <dgm:prSet presAssocID="{75FFEC3D-D306-4E8D-98FF-9F6B73B682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02A97-9233-4B81-9C0C-DF72CE07B759}" type="pres">
      <dgm:prSet presAssocID="{193CBCA6-1688-4CA4-92E9-67B1434C6C7E}" presName="centerShape" presStyleLbl="node0" presStyleIdx="0" presStyleCnt="1" custScaleX="172969" custLinFactNeighborX="2142" custLinFactNeighborY="306"/>
      <dgm:spPr/>
      <dgm:t>
        <a:bodyPr/>
        <a:lstStyle/>
        <a:p>
          <a:endParaRPr lang="ru-RU"/>
        </a:p>
      </dgm:t>
    </dgm:pt>
    <dgm:pt modelId="{7D014538-80DB-49F8-B130-A89202E7536E}" type="pres">
      <dgm:prSet presAssocID="{48F137C7-C584-490D-A61B-640FBB749473}" presName="parTrans" presStyleLbl="sibTrans2D1" presStyleIdx="0" presStyleCnt="4" custFlipVert="1"/>
      <dgm:spPr>
        <a:xfrm rot="5400000" flipV="1">
          <a:off x="3922281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C38D6C41-82C9-4EF0-B809-281F84A82AAF}" type="pres">
      <dgm:prSet presAssocID="{48F137C7-C584-490D-A61B-640FBB74947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7D42E24-CB93-4385-9490-F148435D311B}" type="pres">
      <dgm:prSet presAssocID="{606991BC-7F97-4B0D-A409-DC0313617557}" presName="node" presStyleLbl="node1" presStyleIdx="0" presStyleCnt="4" custScaleX="17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2345-30A3-4447-8B52-2F5F316A5452}" type="pres">
      <dgm:prSet presAssocID="{4D735DC1-9046-4BF6-A68E-C9267B5754EA}" presName="parTrans" presStyleLbl="sibTrans2D1" presStyleIdx="1" presStyleCnt="4" custFlipHor="1"/>
      <dgm:spPr/>
      <dgm:t>
        <a:bodyPr/>
        <a:lstStyle/>
        <a:p>
          <a:endParaRPr lang="ru-RU"/>
        </a:p>
      </dgm:t>
    </dgm:pt>
    <dgm:pt modelId="{4FD60B28-3987-479A-89B7-E59F0F868DD4}" type="pres">
      <dgm:prSet presAssocID="{4D735DC1-9046-4BF6-A68E-C9267B5754E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FDBCB72-F9D1-4945-8916-9CF2E2265587}" type="pres">
      <dgm:prSet presAssocID="{6862FA29-6FBC-465E-9868-D28B3F53A66C}" presName="node" presStyleLbl="node1" presStyleIdx="1" presStyleCnt="4" custScaleX="180455" custRadScaleRad="169724" custRadScaleInc="-1375">
        <dgm:presLayoutVars>
          <dgm:bulletEnabled val="1"/>
        </dgm:presLayoutVars>
      </dgm:prSet>
      <dgm:spPr>
        <a:xfrm>
          <a:off x="5464447" y="1996963"/>
          <a:ext cx="2571089" cy="1424781"/>
        </a:xfrm>
        <a:prstGeom prst="ellipse">
          <a:avLst/>
        </a:prstGeom>
      </dgm:spPr>
      <dgm:t>
        <a:bodyPr/>
        <a:lstStyle/>
        <a:p>
          <a:endParaRPr lang="ru-RU"/>
        </a:p>
      </dgm:t>
    </dgm:pt>
    <dgm:pt modelId="{09847A89-FEEB-4E45-A4D2-C9CC191652C0}" type="pres">
      <dgm:prSet presAssocID="{97B7214D-B315-4B2C-9C8A-07EE25AA6563}" presName="parTrans" presStyleLbl="sibTrans2D1" presStyleIdx="2" presStyleCnt="4" custFlipVert="1"/>
      <dgm:spPr>
        <a:xfrm rot="16200000" flipV="1">
          <a:off x="3922281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2C521FB9-ECEA-492E-9D44-85F6C9C4360E}" type="pres">
      <dgm:prSet presAssocID="{97B7214D-B315-4B2C-9C8A-07EE25AA656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641F8709-6E56-4670-9680-D7A2A1AA1C31}" type="pres">
      <dgm:prSet presAssocID="{C02E5CAC-F082-41B7-A96C-3BC515D0F6F0}" presName="node" presStyleLbl="node1" presStyleIdx="2" presStyleCnt="4" custScaleX="182861">
        <dgm:presLayoutVars>
          <dgm:bulletEnabled val="1"/>
        </dgm:presLayoutVars>
      </dgm:prSet>
      <dgm:spPr>
        <a:xfrm>
          <a:off x="2770426" y="3990894"/>
          <a:ext cx="2605369" cy="1424781"/>
        </a:xfrm>
        <a:prstGeom prst="ellipse">
          <a:avLst/>
        </a:prstGeom>
      </dgm:spPr>
      <dgm:t>
        <a:bodyPr/>
        <a:lstStyle/>
        <a:p>
          <a:endParaRPr lang="ru-RU"/>
        </a:p>
      </dgm:t>
    </dgm:pt>
    <dgm:pt modelId="{16DCA276-120F-4A75-8273-1F4ED013619F}" type="pres">
      <dgm:prSet presAssocID="{56E8FC84-FF97-4AC5-9600-41DDDCF998ED}" presName="parTrans" presStyleLbl="sibTrans2D1" presStyleIdx="3" presStyleCnt="4" custFlipHor="1"/>
      <dgm:spPr>
        <a:xfrm rot="10814796" flipH="1">
          <a:off x="2856478" y="2471590"/>
          <a:ext cx="356337" cy="484425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7DDB817F-60B9-4B99-84C4-CD1FBCF98581}" type="pres">
      <dgm:prSet presAssocID="{56E8FC84-FF97-4AC5-9600-41DDDCF998E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9F8F29F-F361-4E52-8563-9AFD77C7B86D}" type="pres">
      <dgm:prSet presAssocID="{49100592-123B-406D-A00E-38D31D2CA0CE}" presName="node" presStyleLbl="node1" presStyleIdx="3" presStyleCnt="4" custScaleX="183013" custRadScaleRad="162948" custRadScaleInc="-931">
        <dgm:presLayoutVars>
          <dgm:bulletEnabled val="1"/>
        </dgm:presLayoutVars>
      </dgm:prSet>
      <dgm:spPr>
        <a:xfrm>
          <a:off x="80903" y="2008513"/>
          <a:ext cx="2607534" cy="1424781"/>
        </a:xfrm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5EBD0EF0-94A0-4450-935C-66485B8D555F}" type="presOf" srcId="{6862FA29-6FBC-465E-9868-D28B3F53A66C}" destId="{3FDBCB72-F9D1-4945-8916-9CF2E2265587}" srcOrd="0" destOrd="0" presId="urn:microsoft.com/office/officeart/2005/8/layout/radial5"/>
    <dgm:cxn modelId="{CF20FBBA-D010-4EF0-9A5D-D270280E57E7}" srcId="{193CBCA6-1688-4CA4-92E9-67B1434C6C7E}" destId="{C02E5CAC-F082-41B7-A96C-3BC515D0F6F0}" srcOrd="2" destOrd="0" parTransId="{97B7214D-B315-4B2C-9C8A-07EE25AA6563}" sibTransId="{42896CFE-9F77-47DE-A35E-A47A4BA4C7F6}"/>
    <dgm:cxn modelId="{8199CE15-999B-4D3F-B972-BDB77A19F51E}" srcId="{193CBCA6-1688-4CA4-92E9-67B1434C6C7E}" destId="{6862FA29-6FBC-465E-9868-D28B3F53A66C}" srcOrd="1" destOrd="0" parTransId="{4D735DC1-9046-4BF6-A68E-C9267B5754EA}" sibTransId="{7963A5DD-4E8B-4CC7-ADE0-4E91CB3D25D8}"/>
    <dgm:cxn modelId="{7CA818FA-2FBC-4B25-B873-013DB9F334C1}" srcId="{193CBCA6-1688-4CA4-92E9-67B1434C6C7E}" destId="{49100592-123B-406D-A00E-38D31D2CA0CE}" srcOrd="3" destOrd="0" parTransId="{56E8FC84-FF97-4AC5-9600-41DDDCF998ED}" sibTransId="{A3EA8EF3-4731-4E1F-B7F6-A752FB6FB9FA}"/>
    <dgm:cxn modelId="{BAFC7700-EB1C-4981-9310-4E63C9548061}" type="presOf" srcId="{C02E5CAC-F082-41B7-A96C-3BC515D0F6F0}" destId="{641F8709-6E56-4670-9680-D7A2A1AA1C31}" srcOrd="0" destOrd="0" presId="urn:microsoft.com/office/officeart/2005/8/layout/radial5"/>
    <dgm:cxn modelId="{585DCA93-6165-44CF-A2C4-18A04C4076F0}" type="presOf" srcId="{97B7214D-B315-4B2C-9C8A-07EE25AA6563}" destId="{2C521FB9-ECEA-492E-9D44-85F6C9C4360E}" srcOrd="1" destOrd="0" presId="urn:microsoft.com/office/officeart/2005/8/layout/radial5"/>
    <dgm:cxn modelId="{6E08FEA8-FCB7-4353-B120-68B77154AB54}" type="presOf" srcId="{56E8FC84-FF97-4AC5-9600-41DDDCF998ED}" destId="{7DDB817F-60B9-4B99-84C4-CD1FBCF98581}" srcOrd="1" destOrd="0" presId="urn:microsoft.com/office/officeart/2005/8/layout/radial5"/>
    <dgm:cxn modelId="{63BAF37A-90CE-4EE1-A409-BB92F7FB75A5}" type="presOf" srcId="{48F137C7-C584-490D-A61B-640FBB749473}" destId="{7D014538-80DB-49F8-B130-A89202E7536E}" srcOrd="0" destOrd="0" presId="urn:microsoft.com/office/officeart/2005/8/layout/radial5"/>
    <dgm:cxn modelId="{A52DB715-0724-4F7C-AB28-570C3BA034FB}" type="presOf" srcId="{49100592-123B-406D-A00E-38D31D2CA0CE}" destId="{69F8F29F-F361-4E52-8563-9AFD77C7B86D}" srcOrd="0" destOrd="0" presId="urn:microsoft.com/office/officeart/2005/8/layout/radial5"/>
    <dgm:cxn modelId="{B13FAF22-16E1-48EA-95DE-597EB598F1ED}" type="presOf" srcId="{606991BC-7F97-4B0D-A409-DC0313617557}" destId="{87D42E24-CB93-4385-9490-F148435D311B}" srcOrd="0" destOrd="0" presId="urn:microsoft.com/office/officeart/2005/8/layout/radial5"/>
    <dgm:cxn modelId="{4A7E7A65-3CE5-4352-94D8-2B12F9E8C30E}" type="presOf" srcId="{56E8FC84-FF97-4AC5-9600-41DDDCF998ED}" destId="{16DCA276-120F-4A75-8273-1F4ED013619F}" srcOrd="0" destOrd="0" presId="urn:microsoft.com/office/officeart/2005/8/layout/radial5"/>
    <dgm:cxn modelId="{86686444-A1C6-4BF6-B824-F67C223C418F}" srcId="{193CBCA6-1688-4CA4-92E9-67B1434C6C7E}" destId="{606991BC-7F97-4B0D-A409-DC0313617557}" srcOrd="0" destOrd="0" parTransId="{48F137C7-C584-490D-A61B-640FBB749473}" sibTransId="{90C88C39-FDBB-4FD0-BB6B-B99494B1E42B}"/>
    <dgm:cxn modelId="{FC68623E-2344-4611-A486-3C59BB00CDFC}" type="presOf" srcId="{75FFEC3D-D306-4E8D-98FF-9F6B73B68290}" destId="{462423A0-42BB-4006-B091-BC0098258428}" srcOrd="0" destOrd="0" presId="urn:microsoft.com/office/officeart/2005/8/layout/radial5"/>
    <dgm:cxn modelId="{40F40735-9EEB-47AB-BB6F-5D5CF2570318}" type="presOf" srcId="{4D735DC1-9046-4BF6-A68E-C9267B5754EA}" destId="{4FD60B28-3987-479A-89B7-E59F0F868DD4}" srcOrd="1" destOrd="0" presId="urn:microsoft.com/office/officeart/2005/8/layout/radial5"/>
    <dgm:cxn modelId="{DCDEF137-B716-4BF6-9DB8-876C01C936EC}" type="presOf" srcId="{4D735DC1-9046-4BF6-A68E-C9267B5754EA}" destId="{A1D12345-30A3-4447-8B52-2F5F316A5452}" srcOrd="0" destOrd="0" presId="urn:microsoft.com/office/officeart/2005/8/layout/radial5"/>
    <dgm:cxn modelId="{C8A8948D-EF42-41FA-BEB0-DE4823641619}" srcId="{75FFEC3D-D306-4E8D-98FF-9F6B73B68290}" destId="{193CBCA6-1688-4CA4-92E9-67B1434C6C7E}" srcOrd="0" destOrd="0" parTransId="{925B9ABF-9822-4F92-8BFD-2D3049A83F4A}" sibTransId="{42883DBC-0681-4E5B-A3C0-BE78097D97B6}"/>
    <dgm:cxn modelId="{C3E829C3-99D6-45EA-B329-188C912DD7E7}" type="presOf" srcId="{48F137C7-C584-490D-A61B-640FBB749473}" destId="{C38D6C41-82C9-4EF0-B809-281F84A82AAF}" srcOrd="1" destOrd="0" presId="urn:microsoft.com/office/officeart/2005/8/layout/radial5"/>
    <dgm:cxn modelId="{96DF107B-A469-445F-9FFD-4F9A00B51504}" type="presOf" srcId="{97B7214D-B315-4B2C-9C8A-07EE25AA6563}" destId="{09847A89-FEEB-4E45-A4D2-C9CC191652C0}" srcOrd="0" destOrd="0" presId="urn:microsoft.com/office/officeart/2005/8/layout/radial5"/>
    <dgm:cxn modelId="{C0C99F67-01B8-4780-8501-F755A561D526}" type="presOf" srcId="{193CBCA6-1688-4CA4-92E9-67B1434C6C7E}" destId="{2D002A97-9233-4B81-9C0C-DF72CE07B759}" srcOrd="0" destOrd="0" presId="urn:microsoft.com/office/officeart/2005/8/layout/radial5"/>
    <dgm:cxn modelId="{A27F189F-5A5C-4EE6-8CD5-D52CB018B3E9}" type="presParOf" srcId="{462423A0-42BB-4006-B091-BC0098258428}" destId="{2D002A97-9233-4B81-9C0C-DF72CE07B759}" srcOrd="0" destOrd="0" presId="urn:microsoft.com/office/officeart/2005/8/layout/radial5"/>
    <dgm:cxn modelId="{18FEC1DE-D928-449C-9438-A5D0607256FE}" type="presParOf" srcId="{462423A0-42BB-4006-B091-BC0098258428}" destId="{7D014538-80DB-49F8-B130-A89202E7536E}" srcOrd="1" destOrd="0" presId="urn:microsoft.com/office/officeart/2005/8/layout/radial5"/>
    <dgm:cxn modelId="{C7AF45ED-42C8-4489-BAFC-90A75510DBAD}" type="presParOf" srcId="{7D014538-80DB-49F8-B130-A89202E7536E}" destId="{C38D6C41-82C9-4EF0-B809-281F84A82AAF}" srcOrd="0" destOrd="0" presId="urn:microsoft.com/office/officeart/2005/8/layout/radial5"/>
    <dgm:cxn modelId="{9C85FBB3-A5F9-4036-AB0B-6A718A80F941}" type="presParOf" srcId="{462423A0-42BB-4006-B091-BC0098258428}" destId="{87D42E24-CB93-4385-9490-F148435D311B}" srcOrd="2" destOrd="0" presId="urn:microsoft.com/office/officeart/2005/8/layout/radial5"/>
    <dgm:cxn modelId="{8D3FB847-E5FD-436F-815B-2CB3C556E0E2}" type="presParOf" srcId="{462423A0-42BB-4006-B091-BC0098258428}" destId="{A1D12345-30A3-4447-8B52-2F5F316A5452}" srcOrd="3" destOrd="0" presId="urn:microsoft.com/office/officeart/2005/8/layout/radial5"/>
    <dgm:cxn modelId="{07561D0E-C6E3-4700-926B-992972C4DF90}" type="presParOf" srcId="{A1D12345-30A3-4447-8B52-2F5F316A5452}" destId="{4FD60B28-3987-479A-89B7-E59F0F868DD4}" srcOrd="0" destOrd="0" presId="urn:microsoft.com/office/officeart/2005/8/layout/radial5"/>
    <dgm:cxn modelId="{4C652B73-FBAA-4AFE-96B0-456D2C1DE39B}" type="presParOf" srcId="{462423A0-42BB-4006-B091-BC0098258428}" destId="{3FDBCB72-F9D1-4945-8916-9CF2E2265587}" srcOrd="4" destOrd="0" presId="urn:microsoft.com/office/officeart/2005/8/layout/radial5"/>
    <dgm:cxn modelId="{B7892C1F-A546-4A51-B900-FD9344B95A9F}" type="presParOf" srcId="{462423A0-42BB-4006-B091-BC0098258428}" destId="{09847A89-FEEB-4E45-A4D2-C9CC191652C0}" srcOrd="5" destOrd="0" presId="urn:microsoft.com/office/officeart/2005/8/layout/radial5"/>
    <dgm:cxn modelId="{62C61668-8DE8-46B0-ACA3-B6E0B40E1620}" type="presParOf" srcId="{09847A89-FEEB-4E45-A4D2-C9CC191652C0}" destId="{2C521FB9-ECEA-492E-9D44-85F6C9C4360E}" srcOrd="0" destOrd="0" presId="urn:microsoft.com/office/officeart/2005/8/layout/radial5"/>
    <dgm:cxn modelId="{4348C11E-000D-4353-B1AD-FD27F4531A8F}" type="presParOf" srcId="{462423A0-42BB-4006-B091-BC0098258428}" destId="{641F8709-6E56-4670-9680-D7A2A1AA1C31}" srcOrd="6" destOrd="0" presId="urn:microsoft.com/office/officeart/2005/8/layout/radial5"/>
    <dgm:cxn modelId="{6E83822E-589F-4C8C-9F74-BCCB241BB150}" type="presParOf" srcId="{462423A0-42BB-4006-B091-BC0098258428}" destId="{16DCA276-120F-4A75-8273-1F4ED013619F}" srcOrd="7" destOrd="0" presId="urn:microsoft.com/office/officeart/2005/8/layout/radial5"/>
    <dgm:cxn modelId="{28453405-7315-4AB0-9598-8091968F224A}" type="presParOf" srcId="{16DCA276-120F-4A75-8273-1F4ED013619F}" destId="{7DDB817F-60B9-4B99-84C4-CD1FBCF98581}" srcOrd="0" destOrd="0" presId="urn:microsoft.com/office/officeart/2005/8/layout/radial5"/>
    <dgm:cxn modelId="{B5E044B5-7717-4C30-ACE3-CA44D69CD892}" type="presParOf" srcId="{462423A0-42BB-4006-B091-BC0098258428}" destId="{69F8F29F-F361-4E52-8563-9AFD77C7B86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3E7F6-CA6A-4A68-B501-E4FB6D3FF12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11F8A3-5F03-411E-9D28-191F017EF007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Создание безопасной психологической среды в дошкольном учреждении </a:t>
          </a:r>
        </a:p>
        <a:p>
          <a:pPr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388155C-28F0-45AF-8EF0-E2DBA362BCB3}" type="parTrans" cxnId="{006811B5-E8F9-4B5F-8B63-EF6EC396CAC8}">
      <dgm:prSet/>
      <dgm:spPr/>
      <dgm:t>
        <a:bodyPr/>
        <a:lstStyle/>
        <a:p>
          <a:endParaRPr lang="ru-RU"/>
        </a:p>
      </dgm:t>
    </dgm:pt>
    <dgm:pt modelId="{B17C7F74-E015-4BEE-ABC1-9CC834F41E9B}" type="sibTrans" cxnId="{006811B5-E8F9-4B5F-8B63-EF6EC396CAC8}">
      <dgm:prSet/>
      <dgm:spPr/>
      <dgm:t>
        <a:bodyPr/>
        <a:lstStyle/>
        <a:p>
          <a:endParaRPr lang="ru-RU"/>
        </a:p>
      </dgm:t>
    </dgm:pt>
    <dgm:pt modelId="{13AAE997-0B39-4FA7-B45D-95B5C1D4E694}">
      <dgm:prSet phldrT="[Текст]" custT="1"/>
      <dgm:spPr/>
      <dgm:t>
        <a:bodyPr/>
        <a:lstStyle/>
        <a:p>
          <a:pPr algn="l"/>
          <a:r>
            <a:rPr lang="ru-RU" sz="2400" dirty="0" smtClean="0"/>
            <a:t>предупреждение конфликтных ситуаций</a:t>
          </a:r>
          <a:endParaRPr lang="ru-RU" sz="2400" dirty="0"/>
        </a:p>
      </dgm:t>
    </dgm:pt>
    <dgm:pt modelId="{B2ECAAF5-CF27-4D43-9447-EB6AD676E80C}" type="parTrans" cxnId="{875564C5-166F-4559-9B2C-380ED95AB53F}">
      <dgm:prSet/>
      <dgm:spPr/>
      <dgm:t>
        <a:bodyPr/>
        <a:lstStyle/>
        <a:p>
          <a:endParaRPr lang="ru-RU"/>
        </a:p>
      </dgm:t>
    </dgm:pt>
    <dgm:pt modelId="{890B3384-2217-4576-B8DE-C0C3E962679C}" type="sibTrans" cxnId="{875564C5-166F-4559-9B2C-380ED95AB53F}">
      <dgm:prSet/>
      <dgm:spPr/>
      <dgm:t>
        <a:bodyPr/>
        <a:lstStyle/>
        <a:p>
          <a:endParaRPr lang="ru-RU"/>
        </a:p>
      </dgm:t>
    </dgm:pt>
    <dgm:pt modelId="{6CF8BB3D-9FEA-442A-AFB3-AFA41E0B3593}">
      <dgm:prSet phldrT="[Текст]" custT="1"/>
      <dgm:spPr/>
      <dgm:t>
        <a:bodyPr/>
        <a:lstStyle/>
        <a:p>
          <a:pPr algn="l"/>
          <a:r>
            <a:rPr lang="ru-RU" sz="2200" dirty="0" smtClean="0"/>
            <a:t>формирование культуры отношений субъектов образовательного процесса (воспитанников, сотрудников, родителей) посредством восстановительных технологий</a:t>
          </a:r>
          <a:endParaRPr lang="ru-RU" sz="2200" dirty="0"/>
        </a:p>
      </dgm:t>
    </dgm:pt>
    <dgm:pt modelId="{ABC59B21-F6E4-48F1-B477-E620BE71A508}" type="parTrans" cxnId="{083C00BC-AAAB-440F-AB2E-B473F8C7AAEA}">
      <dgm:prSet/>
      <dgm:spPr/>
      <dgm:t>
        <a:bodyPr/>
        <a:lstStyle/>
        <a:p>
          <a:endParaRPr lang="ru-RU"/>
        </a:p>
      </dgm:t>
    </dgm:pt>
    <dgm:pt modelId="{A7834F81-9D1E-43C6-BE62-7895600362DD}" type="sibTrans" cxnId="{083C00BC-AAAB-440F-AB2E-B473F8C7AAEA}">
      <dgm:prSet/>
      <dgm:spPr/>
      <dgm:t>
        <a:bodyPr/>
        <a:lstStyle/>
        <a:p>
          <a:endParaRPr lang="ru-RU"/>
        </a:p>
      </dgm:t>
    </dgm:pt>
    <dgm:pt modelId="{8A716A4B-29E3-4742-82E7-D042F17B85E4}" type="pres">
      <dgm:prSet presAssocID="{7E53E7F6-CA6A-4A68-B501-E4FB6D3FF12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2E32FC8-9AED-4255-B819-9B5312407B76}" type="pres">
      <dgm:prSet presAssocID="{8A11F8A3-5F03-411E-9D28-191F017EF007}" presName="circle1" presStyleLbl="node1" presStyleIdx="0" presStyleCnt="3"/>
      <dgm:spPr/>
    </dgm:pt>
    <dgm:pt modelId="{A3C7D820-C215-450A-B71A-370556D1DB33}" type="pres">
      <dgm:prSet presAssocID="{8A11F8A3-5F03-411E-9D28-191F017EF007}" presName="space" presStyleCnt="0"/>
      <dgm:spPr/>
    </dgm:pt>
    <dgm:pt modelId="{07E500F7-00EA-4999-9417-8FEC2D237E56}" type="pres">
      <dgm:prSet presAssocID="{8A11F8A3-5F03-411E-9D28-191F017EF007}" presName="rect1" presStyleLbl="alignAcc1" presStyleIdx="0" presStyleCnt="3" custLinFactNeighborX="244" custLinFactNeighborY="284"/>
      <dgm:spPr/>
      <dgm:t>
        <a:bodyPr/>
        <a:lstStyle/>
        <a:p>
          <a:endParaRPr lang="ru-RU"/>
        </a:p>
      </dgm:t>
    </dgm:pt>
    <dgm:pt modelId="{A7A4B820-F5DA-4B36-AAB4-B5804000B636}" type="pres">
      <dgm:prSet presAssocID="{13AAE997-0B39-4FA7-B45D-95B5C1D4E694}" presName="vertSpace2" presStyleLbl="node1" presStyleIdx="0" presStyleCnt="3"/>
      <dgm:spPr/>
    </dgm:pt>
    <dgm:pt modelId="{484E8BF9-98A4-474D-BA2A-2DB898FF3B94}" type="pres">
      <dgm:prSet presAssocID="{13AAE997-0B39-4FA7-B45D-95B5C1D4E694}" presName="circle2" presStyleLbl="node1" presStyleIdx="1" presStyleCnt="3"/>
      <dgm:spPr/>
    </dgm:pt>
    <dgm:pt modelId="{B33FDB41-D50B-4AB1-9C17-7EC3732B5DA3}" type="pres">
      <dgm:prSet presAssocID="{13AAE997-0B39-4FA7-B45D-95B5C1D4E694}" presName="rect2" presStyleLbl="alignAcc1" presStyleIdx="1" presStyleCnt="3"/>
      <dgm:spPr/>
    </dgm:pt>
    <dgm:pt modelId="{C859851A-37D5-42BD-AC1B-5FD9487E8FB5}" type="pres">
      <dgm:prSet presAssocID="{6CF8BB3D-9FEA-442A-AFB3-AFA41E0B3593}" presName="vertSpace3" presStyleLbl="node1" presStyleIdx="1" presStyleCnt="3"/>
      <dgm:spPr/>
    </dgm:pt>
    <dgm:pt modelId="{98E31FD5-74DC-409E-ACB1-7AF74E39A556}" type="pres">
      <dgm:prSet presAssocID="{6CF8BB3D-9FEA-442A-AFB3-AFA41E0B3593}" presName="circle3" presStyleLbl="node1" presStyleIdx="2" presStyleCnt="3"/>
      <dgm:spPr/>
    </dgm:pt>
    <dgm:pt modelId="{1919099C-E796-4F39-B386-0DFF887B2B72}" type="pres">
      <dgm:prSet presAssocID="{6CF8BB3D-9FEA-442A-AFB3-AFA41E0B3593}" presName="rect3" presStyleLbl="alignAcc1" presStyleIdx="2" presStyleCnt="3"/>
      <dgm:spPr/>
      <dgm:t>
        <a:bodyPr/>
        <a:lstStyle/>
        <a:p>
          <a:endParaRPr lang="ru-RU"/>
        </a:p>
      </dgm:t>
    </dgm:pt>
    <dgm:pt modelId="{ABD3CFD6-E53A-44CB-B18A-F51656AB0034}" type="pres">
      <dgm:prSet presAssocID="{8A11F8A3-5F03-411E-9D28-191F017EF00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03F1B-10A7-4EE8-AAE0-8EA07896590C}" type="pres">
      <dgm:prSet presAssocID="{13AAE997-0B39-4FA7-B45D-95B5C1D4E69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B6DEBDD-C517-4EAF-B5E6-419E4E62C750}" type="pres">
      <dgm:prSet presAssocID="{6CF8BB3D-9FEA-442A-AFB3-AFA41E0B359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A3BC2F-7627-4BC5-98BE-9391CAEF0B57}" type="presOf" srcId="{13AAE997-0B39-4FA7-B45D-95B5C1D4E694}" destId="{B33FDB41-D50B-4AB1-9C17-7EC3732B5DA3}" srcOrd="0" destOrd="0" presId="urn:microsoft.com/office/officeart/2005/8/layout/target3"/>
    <dgm:cxn modelId="{4CD6E93C-76A1-4139-A642-82F646BA40F1}" type="presOf" srcId="{8A11F8A3-5F03-411E-9D28-191F017EF007}" destId="{07E500F7-00EA-4999-9417-8FEC2D237E56}" srcOrd="0" destOrd="0" presId="urn:microsoft.com/office/officeart/2005/8/layout/target3"/>
    <dgm:cxn modelId="{E1EC0FC5-9346-4773-B945-6D73D737CEF8}" type="presOf" srcId="{13AAE997-0B39-4FA7-B45D-95B5C1D4E694}" destId="{8C603F1B-10A7-4EE8-AAE0-8EA07896590C}" srcOrd="1" destOrd="0" presId="urn:microsoft.com/office/officeart/2005/8/layout/target3"/>
    <dgm:cxn modelId="{875564C5-166F-4559-9B2C-380ED95AB53F}" srcId="{7E53E7F6-CA6A-4A68-B501-E4FB6D3FF129}" destId="{13AAE997-0B39-4FA7-B45D-95B5C1D4E694}" srcOrd="1" destOrd="0" parTransId="{B2ECAAF5-CF27-4D43-9447-EB6AD676E80C}" sibTransId="{890B3384-2217-4576-B8DE-C0C3E962679C}"/>
    <dgm:cxn modelId="{9468CCF8-A883-4E4E-9990-1029EB6916B5}" type="presOf" srcId="{7E53E7F6-CA6A-4A68-B501-E4FB6D3FF129}" destId="{8A716A4B-29E3-4742-82E7-D042F17B85E4}" srcOrd="0" destOrd="0" presId="urn:microsoft.com/office/officeart/2005/8/layout/target3"/>
    <dgm:cxn modelId="{6C043DE9-11C4-49B4-95BD-A5129A4F97E8}" type="presOf" srcId="{8A11F8A3-5F03-411E-9D28-191F017EF007}" destId="{ABD3CFD6-E53A-44CB-B18A-F51656AB0034}" srcOrd="1" destOrd="0" presId="urn:microsoft.com/office/officeart/2005/8/layout/target3"/>
    <dgm:cxn modelId="{339BD83B-3492-4168-A807-30B231B126E2}" type="presOf" srcId="{6CF8BB3D-9FEA-442A-AFB3-AFA41E0B3593}" destId="{1919099C-E796-4F39-B386-0DFF887B2B72}" srcOrd="0" destOrd="0" presId="urn:microsoft.com/office/officeart/2005/8/layout/target3"/>
    <dgm:cxn modelId="{7DEF4EBA-03EA-42B1-A5C2-33E70FE2D900}" type="presOf" srcId="{6CF8BB3D-9FEA-442A-AFB3-AFA41E0B3593}" destId="{2B6DEBDD-C517-4EAF-B5E6-419E4E62C750}" srcOrd="1" destOrd="0" presId="urn:microsoft.com/office/officeart/2005/8/layout/target3"/>
    <dgm:cxn modelId="{006811B5-E8F9-4B5F-8B63-EF6EC396CAC8}" srcId="{7E53E7F6-CA6A-4A68-B501-E4FB6D3FF129}" destId="{8A11F8A3-5F03-411E-9D28-191F017EF007}" srcOrd="0" destOrd="0" parTransId="{2388155C-28F0-45AF-8EF0-E2DBA362BCB3}" sibTransId="{B17C7F74-E015-4BEE-ABC1-9CC834F41E9B}"/>
    <dgm:cxn modelId="{083C00BC-AAAB-440F-AB2E-B473F8C7AAEA}" srcId="{7E53E7F6-CA6A-4A68-B501-E4FB6D3FF129}" destId="{6CF8BB3D-9FEA-442A-AFB3-AFA41E0B3593}" srcOrd="2" destOrd="0" parTransId="{ABC59B21-F6E4-48F1-B477-E620BE71A508}" sibTransId="{A7834F81-9D1E-43C6-BE62-7895600362DD}"/>
    <dgm:cxn modelId="{D7F58155-EB1F-42FD-9BA9-6A0A159EE5C0}" type="presParOf" srcId="{8A716A4B-29E3-4742-82E7-D042F17B85E4}" destId="{02E32FC8-9AED-4255-B819-9B5312407B76}" srcOrd="0" destOrd="0" presId="urn:microsoft.com/office/officeart/2005/8/layout/target3"/>
    <dgm:cxn modelId="{3D9F86AF-0FBF-4C90-8590-D8B3C267FC1B}" type="presParOf" srcId="{8A716A4B-29E3-4742-82E7-D042F17B85E4}" destId="{A3C7D820-C215-450A-B71A-370556D1DB33}" srcOrd="1" destOrd="0" presId="urn:microsoft.com/office/officeart/2005/8/layout/target3"/>
    <dgm:cxn modelId="{88FC4FF1-1461-4A98-A807-E7A9785C333A}" type="presParOf" srcId="{8A716A4B-29E3-4742-82E7-D042F17B85E4}" destId="{07E500F7-00EA-4999-9417-8FEC2D237E56}" srcOrd="2" destOrd="0" presId="urn:microsoft.com/office/officeart/2005/8/layout/target3"/>
    <dgm:cxn modelId="{605DB019-7938-46F6-851F-F53E9241F99E}" type="presParOf" srcId="{8A716A4B-29E3-4742-82E7-D042F17B85E4}" destId="{A7A4B820-F5DA-4B36-AAB4-B5804000B636}" srcOrd="3" destOrd="0" presId="urn:microsoft.com/office/officeart/2005/8/layout/target3"/>
    <dgm:cxn modelId="{7519E5A4-6E6E-4C4F-B722-0960267A21B3}" type="presParOf" srcId="{8A716A4B-29E3-4742-82E7-D042F17B85E4}" destId="{484E8BF9-98A4-474D-BA2A-2DB898FF3B94}" srcOrd="4" destOrd="0" presId="urn:microsoft.com/office/officeart/2005/8/layout/target3"/>
    <dgm:cxn modelId="{67E50DD2-7F91-4581-ADD0-5466B43760DF}" type="presParOf" srcId="{8A716A4B-29E3-4742-82E7-D042F17B85E4}" destId="{B33FDB41-D50B-4AB1-9C17-7EC3732B5DA3}" srcOrd="5" destOrd="0" presId="urn:microsoft.com/office/officeart/2005/8/layout/target3"/>
    <dgm:cxn modelId="{C38AAF51-808B-4118-9A9D-8CAABFC34319}" type="presParOf" srcId="{8A716A4B-29E3-4742-82E7-D042F17B85E4}" destId="{C859851A-37D5-42BD-AC1B-5FD9487E8FB5}" srcOrd="6" destOrd="0" presId="urn:microsoft.com/office/officeart/2005/8/layout/target3"/>
    <dgm:cxn modelId="{0C8E8F9E-A3ED-4044-A8AE-1608857DA0C2}" type="presParOf" srcId="{8A716A4B-29E3-4742-82E7-D042F17B85E4}" destId="{98E31FD5-74DC-409E-ACB1-7AF74E39A556}" srcOrd="7" destOrd="0" presId="urn:microsoft.com/office/officeart/2005/8/layout/target3"/>
    <dgm:cxn modelId="{4731E9F9-79C6-4B92-8D58-E7D25CCFE988}" type="presParOf" srcId="{8A716A4B-29E3-4742-82E7-D042F17B85E4}" destId="{1919099C-E796-4F39-B386-0DFF887B2B72}" srcOrd="8" destOrd="0" presId="urn:microsoft.com/office/officeart/2005/8/layout/target3"/>
    <dgm:cxn modelId="{9ADAAD63-ABA9-4757-9F5A-160EAE3C7515}" type="presParOf" srcId="{8A716A4B-29E3-4742-82E7-D042F17B85E4}" destId="{ABD3CFD6-E53A-44CB-B18A-F51656AB0034}" srcOrd="9" destOrd="0" presId="urn:microsoft.com/office/officeart/2005/8/layout/target3"/>
    <dgm:cxn modelId="{DDE0B102-D79F-4A70-A226-92734847D415}" type="presParOf" srcId="{8A716A4B-29E3-4742-82E7-D042F17B85E4}" destId="{8C603F1B-10A7-4EE8-AAE0-8EA07896590C}" srcOrd="10" destOrd="0" presId="urn:microsoft.com/office/officeart/2005/8/layout/target3"/>
    <dgm:cxn modelId="{F436F63E-F094-41F1-8B1C-B755C244A23F}" type="presParOf" srcId="{8A716A4B-29E3-4742-82E7-D042F17B85E4}" destId="{2B6DEBDD-C517-4EAF-B5E6-419E4E62C75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2B0FB7-65EA-45F3-AC85-EEC2707051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B2CA91-BEFB-46D5-B525-B3D2AFF7A946}">
      <dgm:prSet phldrT="[Текст]"/>
      <dgm:spPr/>
      <dgm:t>
        <a:bodyPr/>
        <a:lstStyle/>
        <a:p>
          <a:r>
            <a:rPr lang="ru-RU" dirty="0" smtClean="0"/>
            <a:t>У педагогов ОО</a:t>
          </a:r>
          <a:endParaRPr lang="ru-RU" dirty="0"/>
        </a:p>
      </dgm:t>
    </dgm:pt>
    <dgm:pt modelId="{E1A5BA06-952F-4ED9-9E17-29971CAD8C59}" type="parTrans" cxnId="{C388EF20-3B8B-4F8E-9EF0-6A4FEBA78C3F}">
      <dgm:prSet/>
      <dgm:spPr/>
      <dgm:t>
        <a:bodyPr/>
        <a:lstStyle/>
        <a:p>
          <a:endParaRPr lang="ru-RU"/>
        </a:p>
      </dgm:t>
    </dgm:pt>
    <dgm:pt modelId="{D0D138E4-9993-4B34-BB9F-B78ACA1009CE}" type="sibTrans" cxnId="{C388EF20-3B8B-4F8E-9EF0-6A4FEBA78C3F}">
      <dgm:prSet/>
      <dgm:spPr/>
      <dgm:t>
        <a:bodyPr/>
        <a:lstStyle/>
        <a:p>
          <a:endParaRPr lang="ru-RU"/>
        </a:p>
      </dgm:t>
    </dgm:pt>
    <dgm:pt modelId="{F9B6194C-9B8E-4CF8-AD49-ACF5CCFF92D0}">
      <dgm:prSet phldrT="[Текст]"/>
      <dgm:spPr/>
      <dgm:t>
        <a:bodyPr/>
        <a:lstStyle/>
        <a:p>
          <a:r>
            <a:rPr lang="ru-RU" dirty="0" smtClean="0"/>
            <a:t>повысится уровень </a:t>
          </a:r>
          <a:r>
            <a:rPr lang="ru-RU" dirty="0" err="1" smtClean="0"/>
            <a:t>конфликтологических</a:t>
          </a:r>
          <a:r>
            <a:rPr lang="ru-RU" dirty="0" smtClean="0"/>
            <a:t> компетенций, коммуникативных навыков, направленных на снижение эмоционального напряжения в конфликтах, появится опыт конструктивного, разрешения сложных ситуаций;</a:t>
          </a:r>
          <a:endParaRPr lang="ru-RU" dirty="0"/>
        </a:p>
      </dgm:t>
    </dgm:pt>
    <dgm:pt modelId="{B88F3517-6586-406C-814F-BBACA291B332}" type="parTrans" cxnId="{D809AF15-BB73-420F-A412-54C517CDB831}">
      <dgm:prSet/>
      <dgm:spPr/>
      <dgm:t>
        <a:bodyPr/>
        <a:lstStyle/>
        <a:p>
          <a:endParaRPr lang="ru-RU"/>
        </a:p>
      </dgm:t>
    </dgm:pt>
    <dgm:pt modelId="{FDE87B53-F4DF-4D70-9CE0-ED1BB2635989}" type="sibTrans" cxnId="{D809AF15-BB73-420F-A412-54C517CDB831}">
      <dgm:prSet/>
      <dgm:spPr/>
      <dgm:t>
        <a:bodyPr/>
        <a:lstStyle/>
        <a:p>
          <a:endParaRPr lang="ru-RU"/>
        </a:p>
      </dgm:t>
    </dgm:pt>
    <dgm:pt modelId="{CCDC1F72-B17F-4551-BFB6-50E996CA8D26}">
      <dgm:prSet phldrT="[Текст]"/>
      <dgm:spPr/>
      <dgm:t>
        <a:bodyPr/>
        <a:lstStyle/>
        <a:p>
          <a:r>
            <a:rPr lang="ru-RU" dirty="0" smtClean="0"/>
            <a:t>У родителей:</a:t>
          </a:r>
          <a:endParaRPr lang="ru-RU" dirty="0"/>
        </a:p>
      </dgm:t>
    </dgm:pt>
    <dgm:pt modelId="{74CDF1D6-4ADE-4523-8E98-C7D11CB60FA2}" type="parTrans" cxnId="{23DAEE5C-A1E0-46B8-96B6-3AB85DD33CC7}">
      <dgm:prSet/>
      <dgm:spPr/>
      <dgm:t>
        <a:bodyPr/>
        <a:lstStyle/>
        <a:p>
          <a:endParaRPr lang="ru-RU"/>
        </a:p>
      </dgm:t>
    </dgm:pt>
    <dgm:pt modelId="{875BA783-CC64-4BEF-A8FE-8C08E5D88844}" type="sibTrans" cxnId="{23DAEE5C-A1E0-46B8-96B6-3AB85DD33CC7}">
      <dgm:prSet/>
      <dgm:spPr/>
      <dgm:t>
        <a:bodyPr/>
        <a:lstStyle/>
        <a:p>
          <a:endParaRPr lang="ru-RU"/>
        </a:p>
      </dgm:t>
    </dgm:pt>
    <dgm:pt modelId="{8AD07094-D1DF-4D80-921C-7373861EEF0C}">
      <dgm:prSet phldrT="[Текст]"/>
      <dgm:spPr/>
      <dgm:t>
        <a:bodyPr/>
        <a:lstStyle/>
        <a:p>
          <a:r>
            <a:rPr lang="ru-RU" dirty="0" smtClean="0"/>
            <a:t>появится опыт конструктивного разрешения конфликтов и понимание того, что их можно решать без жалоб и агрессии;</a:t>
          </a:r>
          <a:endParaRPr lang="ru-RU" dirty="0"/>
        </a:p>
      </dgm:t>
    </dgm:pt>
    <dgm:pt modelId="{F28AD3FC-25B5-4EB6-AE9D-CB222198B9A1}" type="parTrans" cxnId="{A601AF00-7C91-4D4E-8EE0-6FC9D9A8E0A7}">
      <dgm:prSet/>
      <dgm:spPr/>
      <dgm:t>
        <a:bodyPr/>
        <a:lstStyle/>
        <a:p>
          <a:endParaRPr lang="ru-RU"/>
        </a:p>
      </dgm:t>
    </dgm:pt>
    <dgm:pt modelId="{1134186F-02E0-497E-93BD-7E17FDE4B7F5}" type="sibTrans" cxnId="{A601AF00-7C91-4D4E-8EE0-6FC9D9A8E0A7}">
      <dgm:prSet/>
      <dgm:spPr/>
      <dgm:t>
        <a:bodyPr/>
        <a:lstStyle/>
        <a:p>
          <a:endParaRPr lang="ru-RU"/>
        </a:p>
      </dgm:t>
    </dgm:pt>
    <dgm:pt modelId="{AB9BC352-CC4B-4039-97D2-2630F5E371E7}">
      <dgm:prSet phldrT="[Текст]"/>
      <dgm:spPr/>
      <dgm:t>
        <a:bodyPr/>
        <a:lstStyle/>
        <a:p>
          <a:r>
            <a:rPr lang="ru-RU" dirty="0" smtClean="0"/>
            <a:t>У детей:</a:t>
          </a:r>
          <a:endParaRPr lang="ru-RU" dirty="0"/>
        </a:p>
      </dgm:t>
    </dgm:pt>
    <dgm:pt modelId="{1B5E74FE-8F3B-43DA-A526-1B523BA6FF1F}" type="parTrans" cxnId="{BD3B22BC-C66E-46DB-981E-5F4DB435D2B0}">
      <dgm:prSet/>
      <dgm:spPr/>
      <dgm:t>
        <a:bodyPr/>
        <a:lstStyle/>
        <a:p>
          <a:endParaRPr lang="ru-RU"/>
        </a:p>
      </dgm:t>
    </dgm:pt>
    <dgm:pt modelId="{AAF02C1A-194D-45B5-95F8-9DCD97D38489}" type="sibTrans" cxnId="{BD3B22BC-C66E-46DB-981E-5F4DB435D2B0}">
      <dgm:prSet/>
      <dgm:spPr/>
      <dgm:t>
        <a:bodyPr/>
        <a:lstStyle/>
        <a:p>
          <a:endParaRPr lang="ru-RU"/>
        </a:p>
      </dgm:t>
    </dgm:pt>
    <dgm:pt modelId="{20E8DA13-7476-4417-8294-D0E045CB149C}">
      <dgm:prSet phldrT="[Текст]"/>
      <dgm:spPr/>
      <dgm:t>
        <a:bodyPr/>
        <a:lstStyle/>
        <a:p>
          <a:r>
            <a:rPr lang="ru-RU" dirty="0" smtClean="0"/>
            <a:t>сформируются ценности бесконфликтного общения, навыки поиска выхода из сложных ситуаций, понимание важности коммуникации.</a:t>
          </a:r>
          <a:endParaRPr lang="ru-RU" dirty="0"/>
        </a:p>
      </dgm:t>
    </dgm:pt>
    <dgm:pt modelId="{5778DEC3-DFEC-41CB-BBC3-A0CF8C7A2F2D}" type="parTrans" cxnId="{ABEEC0D5-F5C4-42D9-B096-1AB33F9281FD}">
      <dgm:prSet/>
      <dgm:spPr/>
      <dgm:t>
        <a:bodyPr/>
        <a:lstStyle/>
        <a:p>
          <a:endParaRPr lang="ru-RU"/>
        </a:p>
      </dgm:t>
    </dgm:pt>
    <dgm:pt modelId="{F863CC0B-C878-48EF-A3F8-288F64D5B21C}" type="sibTrans" cxnId="{ABEEC0D5-F5C4-42D9-B096-1AB33F9281FD}">
      <dgm:prSet/>
      <dgm:spPr/>
      <dgm:t>
        <a:bodyPr/>
        <a:lstStyle/>
        <a:p>
          <a:endParaRPr lang="ru-RU"/>
        </a:p>
      </dgm:t>
    </dgm:pt>
    <dgm:pt modelId="{DEB03A97-8109-4E45-A1BC-34971A32D7FF}">
      <dgm:prSet/>
      <dgm:spPr/>
      <dgm:t>
        <a:bodyPr/>
        <a:lstStyle/>
        <a:p>
          <a:r>
            <a:rPr lang="ru-RU" dirty="0" smtClean="0"/>
            <a:t>Для системы ДО</a:t>
          </a:r>
          <a:endParaRPr lang="ru-RU" dirty="0"/>
        </a:p>
      </dgm:t>
    </dgm:pt>
    <dgm:pt modelId="{358BFB84-EEDB-431D-9A44-DFAD684F376B}" type="parTrans" cxnId="{F24E789F-02CE-4882-A938-A7CACA75E91C}">
      <dgm:prSet/>
      <dgm:spPr/>
      <dgm:t>
        <a:bodyPr/>
        <a:lstStyle/>
        <a:p>
          <a:endParaRPr lang="ru-RU"/>
        </a:p>
      </dgm:t>
    </dgm:pt>
    <dgm:pt modelId="{F2EA4468-3DBD-4035-9B0C-6F35679DD879}" type="sibTrans" cxnId="{F24E789F-02CE-4882-A938-A7CACA75E91C}">
      <dgm:prSet/>
      <dgm:spPr/>
      <dgm:t>
        <a:bodyPr/>
        <a:lstStyle/>
        <a:p>
          <a:endParaRPr lang="ru-RU"/>
        </a:p>
      </dgm:t>
    </dgm:pt>
    <dgm:pt modelId="{B83F80EA-9FE5-48F0-81CD-79D574117765}">
      <dgm:prSet/>
      <dgm:spPr/>
      <dgm:t>
        <a:bodyPr/>
        <a:lstStyle/>
        <a:p>
          <a:r>
            <a:rPr lang="ru-RU" dirty="0" smtClean="0"/>
            <a:t>укрепятся отношения с родительским сообществом, педагоги научатся устанавливать сотрудничество с родителями, в том числе с семьями особых детей.</a:t>
          </a:r>
          <a:endParaRPr lang="ru-RU" dirty="0"/>
        </a:p>
      </dgm:t>
    </dgm:pt>
    <dgm:pt modelId="{82514D6A-363C-4614-9F15-EF6B91413958}" type="parTrans" cxnId="{5B0C40CA-C85E-44D6-A009-54E677BE2D33}">
      <dgm:prSet/>
      <dgm:spPr/>
      <dgm:t>
        <a:bodyPr/>
        <a:lstStyle/>
        <a:p>
          <a:endParaRPr lang="ru-RU"/>
        </a:p>
      </dgm:t>
    </dgm:pt>
    <dgm:pt modelId="{856DFE34-564E-4B0E-A394-4568FB012C0C}" type="sibTrans" cxnId="{5B0C40CA-C85E-44D6-A009-54E677BE2D33}">
      <dgm:prSet/>
      <dgm:spPr/>
      <dgm:t>
        <a:bodyPr/>
        <a:lstStyle/>
        <a:p>
          <a:endParaRPr lang="ru-RU"/>
        </a:p>
      </dgm:t>
    </dgm:pt>
    <dgm:pt modelId="{04950477-89AE-4BC4-ADD8-4C745E4EFE98}">
      <dgm:prSet/>
      <dgm:spPr/>
      <dgm:t>
        <a:bodyPr/>
        <a:lstStyle/>
        <a:p>
          <a:r>
            <a:rPr lang="ru-RU" dirty="0" smtClean="0"/>
            <a:t>укрепится ответственность за ситуации конфликта, актуализируется ответственное отношение к детскому саду, к воспитанию своего ребенка, к взаимодействию с другими родителями и мирному сосуществованию в коллективе.</a:t>
          </a:r>
          <a:endParaRPr lang="ru-RU" dirty="0"/>
        </a:p>
      </dgm:t>
    </dgm:pt>
    <dgm:pt modelId="{0DB11A05-84E8-4B78-B34E-68100E58E277}" type="parTrans" cxnId="{1C717174-43F9-4C8A-9A2A-882E5B4B49AB}">
      <dgm:prSet/>
      <dgm:spPr/>
      <dgm:t>
        <a:bodyPr/>
        <a:lstStyle/>
        <a:p>
          <a:endParaRPr lang="ru-RU"/>
        </a:p>
      </dgm:t>
    </dgm:pt>
    <dgm:pt modelId="{2E08A72A-7D5C-4F45-B5B3-FFD3EEE1193F}" type="sibTrans" cxnId="{1C717174-43F9-4C8A-9A2A-882E5B4B49AB}">
      <dgm:prSet/>
      <dgm:spPr/>
      <dgm:t>
        <a:bodyPr/>
        <a:lstStyle/>
        <a:p>
          <a:endParaRPr lang="ru-RU"/>
        </a:p>
      </dgm:t>
    </dgm:pt>
    <dgm:pt modelId="{CA77C6C3-ED97-4CAC-B6B9-EE550BA520FC}">
      <dgm:prSet phldrT="[Текст]"/>
      <dgm:spPr/>
      <dgm:t>
        <a:bodyPr/>
        <a:lstStyle/>
        <a:p>
          <a:r>
            <a:rPr lang="ru-RU" dirty="0" smtClean="0"/>
            <a:t>Будет обеспечиваться более комфортная и психологически безопасная среда</a:t>
          </a:r>
          <a:endParaRPr lang="ru-RU" dirty="0"/>
        </a:p>
      </dgm:t>
    </dgm:pt>
    <dgm:pt modelId="{45C79024-98DD-49E0-BF2C-3D4DF860825D}" type="parTrans" cxnId="{B5A56920-BBDF-467C-B975-C52D02F38364}">
      <dgm:prSet/>
      <dgm:spPr/>
    </dgm:pt>
    <dgm:pt modelId="{4624F2B0-7BC0-40F2-AFA7-E528C491CC66}" type="sibTrans" cxnId="{B5A56920-BBDF-467C-B975-C52D02F38364}">
      <dgm:prSet/>
      <dgm:spPr/>
    </dgm:pt>
    <dgm:pt modelId="{769EC138-D7E4-48F2-AC86-A49250A7941B}" type="pres">
      <dgm:prSet presAssocID="{4A2B0FB7-65EA-45F3-AC85-EEC2707051DB}" presName="Name0" presStyleCnt="0">
        <dgm:presLayoutVars>
          <dgm:dir/>
          <dgm:animLvl val="lvl"/>
          <dgm:resizeHandles val="exact"/>
        </dgm:presLayoutVars>
      </dgm:prSet>
      <dgm:spPr/>
    </dgm:pt>
    <dgm:pt modelId="{1C5E2F3E-8F0F-4E51-828F-70A8596F6D88}" type="pres">
      <dgm:prSet presAssocID="{DCB2CA91-BEFB-46D5-B525-B3D2AFF7A946}" presName="linNode" presStyleCnt="0"/>
      <dgm:spPr/>
    </dgm:pt>
    <dgm:pt modelId="{BB5ECA81-5D64-46E9-B0F6-7C47291FF479}" type="pres">
      <dgm:prSet presAssocID="{DCB2CA91-BEFB-46D5-B525-B3D2AFF7A946}" presName="parentText" presStyleLbl="node1" presStyleIdx="0" presStyleCnt="4" custScaleX="69407" custScaleY="74131">
        <dgm:presLayoutVars>
          <dgm:chMax val="1"/>
          <dgm:bulletEnabled val="1"/>
        </dgm:presLayoutVars>
      </dgm:prSet>
      <dgm:spPr/>
    </dgm:pt>
    <dgm:pt modelId="{8DE090E2-91C2-4ED8-B6BC-CF5D50C50A55}" type="pres">
      <dgm:prSet presAssocID="{DCB2CA91-BEFB-46D5-B525-B3D2AFF7A946}" presName="descendantText" presStyleLbl="alignAccFollowNode1" presStyleIdx="0" presStyleCnt="3" custScaleX="109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D450F-094E-40C4-9AD2-3E41B4D6F51B}" type="pres">
      <dgm:prSet presAssocID="{D0D138E4-9993-4B34-BB9F-B78ACA1009CE}" presName="sp" presStyleCnt="0"/>
      <dgm:spPr/>
    </dgm:pt>
    <dgm:pt modelId="{F5970E9F-B145-439B-891D-58B979125683}" type="pres">
      <dgm:prSet presAssocID="{CCDC1F72-B17F-4551-BFB6-50E996CA8D26}" presName="linNode" presStyleCnt="0"/>
      <dgm:spPr/>
    </dgm:pt>
    <dgm:pt modelId="{EE9B5337-9F7C-4F12-9DDE-3E72EDBE387C}" type="pres">
      <dgm:prSet presAssocID="{CCDC1F72-B17F-4551-BFB6-50E996CA8D26}" presName="parentText" presStyleLbl="node1" presStyleIdx="1" presStyleCnt="4" custScaleX="68825" custScaleY="67255" custLinFactNeighborX="631">
        <dgm:presLayoutVars>
          <dgm:chMax val="1"/>
          <dgm:bulletEnabled val="1"/>
        </dgm:presLayoutVars>
      </dgm:prSet>
      <dgm:spPr/>
    </dgm:pt>
    <dgm:pt modelId="{1CF5EA6F-5AE2-4FBF-B181-83A43F0995D8}" type="pres">
      <dgm:prSet presAssocID="{CCDC1F72-B17F-4551-BFB6-50E996CA8D26}" presName="descendantText" presStyleLbl="alignAccFollowNode1" presStyleIdx="1" presStyleCnt="3" custScaleX="109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085DD-237A-4F23-91D8-626FF6EF80A4}" type="pres">
      <dgm:prSet presAssocID="{875BA783-CC64-4BEF-A8FE-8C08E5D88844}" presName="sp" presStyleCnt="0"/>
      <dgm:spPr/>
    </dgm:pt>
    <dgm:pt modelId="{69B73019-27EB-44C0-8543-15AEDF3DB197}" type="pres">
      <dgm:prSet presAssocID="{AB9BC352-CC4B-4039-97D2-2630F5E371E7}" presName="linNode" presStyleCnt="0"/>
      <dgm:spPr/>
    </dgm:pt>
    <dgm:pt modelId="{796ED916-3C65-4A3E-B10D-8F0CAC964F88}" type="pres">
      <dgm:prSet presAssocID="{AB9BC352-CC4B-4039-97D2-2630F5E371E7}" presName="parentText" presStyleLbl="node1" presStyleIdx="2" presStyleCnt="4" custScaleX="66916" custScaleY="63030">
        <dgm:presLayoutVars>
          <dgm:chMax val="1"/>
          <dgm:bulletEnabled val="1"/>
        </dgm:presLayoutVars>
      </dgm:prSet>
      <dgm:spPr/>
    </dgm:pt>
    <dgm:pt modelId="{28B6D1B0-2985-4886-A2E3-D55B6C2A0F89}" type="pres">
      <dgm:prSet presAssocID="{AB9BC352-CC4B-4039-97D2-2630F5E371E7}" presName="descendantText" presStyleLbl="alignAccFollowNode1" presStyleIdx="2" presStyleCnt="3" custScaleX="112070" custScaleY="66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77004-A1D0-45A3-B0F8-FEF3B9FD7F03}" type="pres">
      <dgm:prSet presAssocID="{AAF02C1A-194D-45B5-95F8-9DCD97D38489}" presName="sp" presStyleCnt="0"/>
      <dgm:spPr/>
    </dgm:pt>
    <dgm:pt modelId="{4DB0C688-2CA9-4F3B-AADA-30983E0B4A6B}" type="pres">
      <dgm:prSet presAssocID="{DEB03A97-8109-4E45-A1BC-34971A32D7FF}" presName="linNode" presStyleCnt="0"/>
      <dgm:spPr/>
    </dgm:pt>
    <dgm:pt modelId="{679E5FDE-EA3D-4483-A3B3-ADECAD336383}" type="pres">
      <dgm:prSet presAssocID="{DEB03A97-8109-4E45-A1BC-34971A32D7FF}" presName="parentText" presStyleLbl="node1" presStyleIdx="3" presStyleCnt="4" custScaleX="65952" custScaleY="48401">
        <dgm:presLayoutVars>
          <dgm:chMax val="1"/>
          <dgm:bulletEnabled val="1"/>
        </dgm:presLayoutVars>
      </dgm:prSet>
      <dgm:spPr/>
    </dgm:pt>
  </dgm:ptLst>
  <dgm:cxnLst>
    <dgm:cxn modelId="{6096A442-C6F9-4B7F-B35F-3AF1410363CF}" type="presOf" srcId="{20E8DA13-7476-4417-8294-D0E045CB149C}" destId="{28B6D1B0-2985-4886-A2E3-D55B6C2A0F89}" srcOrd="0" destOrd="0" presId="urn:microsoft.com/office/officeart/2005/8/layout/vList5"/>
    <dgm:cxn modelId="{ABEEC0D5-F5C4-42D9-B096-1AB33F9281FD}" srcId="{AB9BC352-CC4B-4039-97D2-2630F5E371E7}" destId="{20E8DA13-7476-4417-8294-D0E045CB149C}" srcOrd="0" destOrd="0" parTransId="{5778DEC3-DFEC-41CB-BBC3-A0CF8C7A2F2D}" sibTransId="{F863CC0B-C878-48EF-A3F8-288F64D5B21C}"/>
    <dgm:cxn modelId="{D809AF15-BB73-420F-A412-54C517CDB831}" srcId="{DCB2CA91-BEFB-46D5-B525-B3D2AFF7A946}" destId="{F9B6194C-9B8E-4CF8-AD49-ACF5CCFF92D0}" srcOrd="0" destOrd="0" parTransId="{B88F3517-6586-406C-814F-BBACA291B332}" sibTransId="{FDE87B53-F4DF-4D70-9CE0-ED1BB2635989}"/>
    <dgm:cxn modelId="{BD3B22BC-C66E-46DB-981E-5F4DB435D2B0}" srcId="{4A2B0FB7-65EA-45F3-AC85-EEC2707051DB}" destId="{AB9BC352-CC4B-4039-97D2-2630F5E371E7}" srcOrd="2" destOrd="0" parTransId="{1B5E74FE-8F3B-43DA-A526-1B523BA6FF1F}" sibTransId="{AAF02C1A-194D-45B5-95F8-9DCD97D38489}"/>
    <dgm:cxn modelId="{7E2EE21E-CD6C-4962-B674-575903108F59}" type="presOf" srcId="{CCDC1F72-B17F-4551-BFB6-50E996CA8D26}" destId="{EE9B5337-9F7C-4F12-9DDE-3E72EDBE387C}" srcOrd="0" destOrd="0" presId="urn:microsoft.com/office/officeart/2005/8/layout/vList5"/>
    <dgm:cxn modelId="{07A3B30C-33DA-4A58-A5E1-DB3516055A32}" type="presOf" srcId="{DEB03A97-8109-4E45-A1BC-34971A32D7FF}" destId="{679E5FDE-EA3D-4483-A3B3-ADECAD336383}" srcOrd="0" destOrd="0" presId="urn:microsoft.com/office/officeart/2005/8/layout/vList5"/>
    <dgm:cxn modelId="{1D31FD9D-A996-4D3C-9E63-886C6ACEC4FD}" type="presOf" srcId="{F9B6194C-9B8E-4CF8-AD49-ACF5CCFF92D0}" destId="{8DE090E2-91C2-4ED8-B6BC-CF5D50C50A55}" srcOrd="0" destOrd="0" presId="urn:microsoft.com/office/officeart/2005/8/layout/vList5"/>
    <dgm:cxn modelId="{C388EF20-3B8B-4F8E-9EF0-6A4FEBA78C3F}" srcId="{4A2B0FB7-65EA-45F3-AC85-EEC2707051DB}" destId="{DCB2CA91-BEFB-46D5-B525-B3D2AFF7A946}" srcOrd="0" destOrd="0" parTransId="{E1A5BA06-952F-4ED9-9E17-29971CAD8C59}" sibTransId="{D0D138E4-9993-4B34-BB9F-B78ACA1009CE}"/>
    <dgm:cxn modelId="{23DAEE5C-A1E0-46B8-96B6-3AB85DD33CC7}" srcId="{4A2B0FB7-65EA-45F3-AC85-EEC2707051DB}" destId="{CCDC1F72-B17F-4551-BFB6-50E996CA8D26}" srcOrd="1" destOrd="0" parTransId="{74CDF1D6-4ADE-4523-8E98-C7D11CB60FA2}" sibTransId="{875BA783-CC64-4BEF-A8FE-8C08E5D88844}"/>
    <dgm:cxn modelId="{6139DE56-CE61-4925-A04E-CAA7E79CD434}" type="presOf" srcId="{B83F80EA-9FE5-48F0-81CD-79D574117765}" destId="{8DE090E2-91C2-4ED8-B6BC-CF5D50C50A55}" srcOrd="0" destOrd="1" presId="urn:microsoft.com/office/officeart/2005/8/layout/vList5"/>
    <dgm:cxn modelId="{DBE7142A-D6AF-4CA0-90A4-5318857A2A1E}" type="presOf" srcId="{04950477-89AE-4BC4-ADD8-4C745E4EFE98}" destId="{1CF5EA6F-5AE2-4FBF-B181-83A43F0995D8}" srcOrd="0" destOrd="1" presId="urn:microsoft.com/office/officeart/2005/8/layout/vList5"/>
    <dgm:cxn modelId="{5B0C40CA-C85E-44D6-A009-54E677BE2D33}" srcId="{DCB2CA91-BEFB-46D5-B525-B3D2AFF7A946}" destId="{B83F80EA-9FE5-48F0-81CD-79D574117765}" srcOrd="1" destOrd="0" parTransId="{82514D6A-363C-4614-9F15-EF6B91413958}" sibTransId="{856DFE34-564E-4B0E-A394-4568FB012C0C}"/>
    <dgm:cxn modelId="{0FEECA80-8D72-4141-920D-043BE118A19C}" type="presOf" srcId="{AB9BC352-CC4B-4039-97D2-2630F5E371E7}" destId="{796ED916-3C65-4A3E-B10D-8F0CAC964F88}" srcOrd="0" destOrd="0" presId="urn:microsoft.com/office/officeart/2005/8/layout/vList5"/>
    <dgm:cxn modelId="{1FB79F51-450A-4A2D-9780-E957492DCEAE}" type="presOf" srcId="{4A2B0FB7-65EA-45F3-AC85-EEC2707051DB}" destId="{769EC138-D7E4-48F2-AC86-A49250A7941B}" srcOrd="0" destOrd="0" presId="urn:microsoft.com/office/officeart/2005/8/layout/vList5"/>
    <dgm:cxn modelId="{A601AF00-7C91-4D4E-8EE0-6FC9D9A8E0A7}" srcId="{CCDC1F72-B17F-4551-BFB6-50E996CA8D26}" destId="{8AD07094-D1DF-4D80-921C-7373861EEF0C}" srcOrd="0" destOrd="0" parTransId="{F28AD3FC-25B5-4EB6-AE9D-CB222198B9A1}" sibTransId="{1134186F-02E0-497E-93BD-7E17FDE4B7F5}"/>
    <dgm:cxn modelId="{1C717174-43F9-4C8A-9A2A-882E5B4B49AB}" srcId="{CCDC1F72-B17F-4551-BFB6-50E996CA8D26}" destId="{04950477-89AE-4BC4-ADD8-4C745E4EFE98}" srcOrd="1" destOrd="0" parTransId="{0DB11A05-84E8-4B78-B34E-68100E58E277}" sibTransId="{2E08A72A-7D5C-4F45-B5B3-FFD3EEE1193F}"/>
    <dgm:cxn modelId="{58C346EC-727C-483F-B8A5-79BBE24C0664}" type="presOf" srcId="{8AD07094-D1DF-4D80-921C-7373861EEF0C}" destId="{1CF5EA6F-5AE2-4FBF-B181-83A43F0995D8}" srcOrd="0" destOrd="0" presId="urn:microsoft.com/office/officeart/2005/8/layout/vList5"/>
    <dgm:cxn modelId="{B444B326-A29B-4F37-822D-03F06DB5D0C0}" type="presOf" srcId="{CA77C6C3-ED97-4CAC-B6B9-EE550BA520FC}" destId="{28B6D1B0-2985-4886-A2E3-D55B6C2A0F89}" srcOrd="0" destOrd="1" presId="urn:microsoft.com/office/officeart/2005/8/layout/vList5"/>
    <dgm:cxn modelId="{B5A56920-BBDF-467C-B975-C52D02F38364}" srcId="{AB9BC352-CC4B-4039-97D2-2630F5E371E7}" destId="{CA77C6C3-ED97-4CAC-B6B9-EE550BA520FC}" srcOrd="1" destOrd="0" parTransId="{45C79024-98DD-49E0-BF2C-3D4DF860825D}" sibTransId="{4624F2B0-7BC0-40F2-AFA7-E528C491CC66}"/>
    <dgm:cxn modelId="{F24E789F-02CE-4882-A938-A7CACA75E91C}" srcId="{4A2B0FB7-65EA-45F3-AC85-EEC2707051DB}" destId="{DEB03A97-8109-4E45-A1BC-34971A32D7FF}" srcOrd="3" destOrd="0" parTransId="{358BFB84-EEDB-431D-9A44-DFAD684F376B}" sibTransId="{F2EA4468-3DBD-4035-9B0C-6F35679DD879}"/>
    <dgm:cxn modelId="{6F99878E-07F4-46AC-AB41-51946728FC6C}" type="presOf" srcId="{DCB2CA91-BEFB-46D5-B525-B3D2AFF7A946}" destId="{BB5ECA81-5D64-46E9-B0F6-7C47291FF479}" srcOrd="0" destOrd="0" presId="urn:microsoft.com/office/officeart/2005/8/layout/vList5"/>
    <dgm:cxn modelId="{A6694382-04CB-4287-915E-9866524952E3}" type="presParOf" srcId="{769EC138-D7E4-48F2-AC86-A49250A7941B}" destId="{1C5E2F3E-8F0F-4E51-828F-70A8596F6D88}" srcOrd="0" destOrd="0" presId="urn:microsoft.com/office/officeart/2005/8/layout/vList5"/>
    <dgm:cxn modelId="{00E9315F-CE77-4676-B129-A3EF4D22E129}" type="presParOf" srcId="{1C5E2F3E-8F0F-4E51-828F-70A8596F6D88}" destId="{BB5ECA81-5D64-46E9-B0F6-7C47291FF479}" srcOrd="0" destOrd="0" presId="urn:microsoft.com/office/officeart/2005/8/layout/vList5"/>
    <dgm:cxn modelId="{9CE6B350-BF01-451B-8658-BBB378A87F6D}" type="presParOf" srcId="{1C5E2F3E-8F0F-4E51-828F-70A8596F6D88}" destId="{8DE090E2-91C2-4ED8-B6BC-CF5D50C50A55}" srcOrd="1" destOrd="0" presId="urn:microsoft.com/office/officeart/2005/8/layout/vList5"/>
    <dgm:cxn modelId="{292C76BB-B6B0-4F4D-BEB8-023D2D75FFD4}" type="presParOf" srcId="{769EC138-D7E4-48F2-AC86-A49250A7941B}" destId="{408D450F-094E-40C4-9AD2-3E41B4D6F51B}" srcOrd="1" destOrd="0" presId="urn:microsoft.com/office/officeart/2005/8/layout/vList5"/>
    <dgm:cxn modelId="{C8195415-9247-4126-9FF2-2D2D34C3ADDA}" type="presParOf" srcId="{769EC138-D7E4-48F2-AC86-A49250A7941B}" destId="{F5970E9F-B145-439B-891D-58B979125683}" srcOrd="2" destOrd="0" presId="urn:microsoft.com/office/officeart/2005/8/layout/vList5"/>
    <dgm:cxn modelId="{6EC30623-1A35-45C2-B42C-A82D3361497D}" type="presParOf" srcId="{F5970E9F-B145-439B-891D-58B979125683}" destId="{EE9B5337-9F7C-4F12-9DDE-3E72EDBE387C}" srcOrd="0" destOrd="0" presId="urn:microsoft.com/office/officeart/2005/8/layout/vList5"/>
    <dgm:cxn modelId="{DF73BE23-722C-4088-B768-9D1B88928290}" type="presParOf" srcId="{F5970E9F-B145-439B-891D-58B979125683}" destId="{1CF5EA6F-5AE2-4FBF-B181-83A43F0995D8}" srcOrd="1" destOrd="0" presId="urn:microsoft.com/office/officeart/2005/8/layout/vList5"/>
    <dgm:cxn modelId="{A22A7982-B32D-47CF-A116-4ACA7E0EBE66}" type="presParOf" srcId="{769EC138-D7E4-48F2-AC86-A49250A7941B}" destId="{AA3085DD-237A-4F23-91D8-626FF6EF80A4}" srcOrd="3" destOrd="0" presId="urn:microsoft.com/office/officeart/2005/8/layout/vList5"/>
    <dgm:cxn modelId="{2D26C4B0-B5A1-4DA3-825C-1D2DB63A0891}" type="presParOf" srcId="{769EC138-D7E4-48F2-AC86-A49250A7941B}" destId="{69B73019-27EB-44C0-8543-15AEDF3DB197}" srcOrd="4" destOrd="0" presId="urn:microsoft.com/office/officeart/2005/8/layout/vList5"/>
    <dgm:cxn modelId="{C91ED68E-3F4B-47DF-BCD5-F910CF5062B9}" type="presParOf" srcId="{69B73019-27EB-44C0-8543-15AEDF3DB197}" destId="{796ED916-3C65-4A3E-B10D-8F0CAC964F88}" srcOrd="0" destOrd="0" presId="urn:microsoft.com/office/officeart/2005/8/layout/vList5"/>
    <dgm:cxn modelId="{B8F89E6E-67A7-43C4-B78E-09B758632F25}" type="presParOf" srcId="{69B73019-27EB-44C0-8543-15AEDF3DB197}" destId="{28B6D1B0-2985-4886-A2E3-D55B6C2A0F89}" srcOrd="1" destOrd="0" presId="urn:microsoft.com/office/officeart/2005/8/layout/vList5"/>
    <dgm:cxn modelId="{A3E6D648-2DF1-4CF1-B59D-A2AE73DBB5FC}" type="presParOf" srcId="{769EC138-D7E4-48F2-AC86-A49250A7941B}" destId="{14D77004-A1D0-45A3-B0F8-FEF3B9FD7F03}" srcOrd="5" destOrd="0" presId="urn:microsoft.com/office/officeart/2005/8/layout/vList5"/>
    <dgm:cxn modelId="{557DFAFA-B4DB-447C-8401-5CCECEDAB63B}" type="presParOf" srcId="{769EC138-D7E4-48F2-AC86-A49250A7941B}" destId="{4DB0C688-2CA9-4F3B-AADA-30983E0B4A6B}" srcOrd="6" destOrd="0" presId="urn:microsoft.com/office/officeart/2005/8/layout/vList5"/>
    <dgm:cxn modelId="{D5E9B41B-9FA9-4BD0-8BB7-E9FE0539F02F}" type="presParOf" srcId="{4DB0C688-2CA9-4F3B-AADA-30983E0B4A6B}" destId="{679E5FDE-EA3D-4483-A3B3-ADECAD33638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02A97-9233-4B81-9C0C-DF72CE07B759}">
      <dsp:nvSpPr>
        <dsp:cNvPr id="0" name=""/>
        <dsp:cNvSpPr/>
      </dsp:nvSpPr>
      <dsp:spPr>
        <a:xfrm>
          <a:off x="3505345" y="2009864"/>
          <a:ext cx="2461960" cy="1423353"/>
        </a:xfrm>
        <a:prstGeom prst="ellipse">
          <a:avLst/>
        </a:prstGeom>
        <a:solidFill>
          <a:srgbClr val="92D050"/>
        </a:solidFill>
        <a:ln>
          <a:solidFill>
            <a:srgbClr val="729D5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50" dirty="0" smtClean="0">
              <a:ln w="9525" cmpd="sng"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Вызовы системе </a:t>
          </a:r>
          <a:r>
            <a:rPr lang="ru-RU" sz="1600" b="1" kern="1200" cap="none" spc="50" dirty="0">
              <a:ln w="9525" cmpd="sng"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rPr>
            <a:t>дошкольного образования</a:t>
          </a:r>
        </a:p>
      </dsp:txBody>
      <dsp:txXfrm>
        <a:off x="3865891" y="2218309"/>
        <a:ext cx="1740868" cy="1006463"/>
      </dsp:txXfrm>
    </dsp:sp>
    <dsp:sp modelId="{7D014538-80DB-49F8-B130-A89202E7536E}">
      <dsp:nvSpPr>
        <dsp:cNvPr id="0" name=""/>
        <dsp:cNvSpPr/>
      </dsp:nvSpPr>
      <dsp:spPr>
        <a:xfrm rot="5546289" flipV="1">
          <a:off x="4539039" y="1484816"/>
          <a:ext cx="309859" cy="483940"/>
        </a:xfrm>
        <a:prstGeom prst="rightArrow">
          <a:avLst>
            <a:gd name="adj1" fmla="val 60000"/>
            <a:gd name="adj2" fmla="val 50000"/>
          </a:avLst>
        </a:prstGeom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 rot="10800000">
        <a:off x="4587495" y="1535167"/>
        <a:ext cx="216901" cy="290364"/>
      </dsp:txXfrm>
    </dsp:sp>
    <dsp:sp modelId="{87D42E24-CB93-4385-9490-F148435D311B}">
      <dsp:nvSpPr>
        <dsp:cNvPr id="0" name=""/>
        <dsp:cNvSpPr/>
      </dsp:nvSpPr>
      <dsp:spPr>
        <a:xfrm>
          <a:off x="3412549" y="2827"/>
          <a:ext cx="2476635" cy="1423353"/>
        </a:xfrm>
        <a:prstGeom prst="ellipse">
          <a:avLst/>
        </a:prstGeom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Увеличение числа детей с ОВЗ</a:t>
          </a:r>
        </a:p>
      </dsp:txBody>
      <dsp:txXfrm>
        <a:off x="3775244" y="211272"/>
        <a:ext cx="1751245" cy="1006463"/>
      </dsp:txXfrm>
    </dsp:sp>
    <dsp:sp modelId="{A1D12345-30A3-4447-8B52-2F5F316A5452}">
      <dsp:nvSpPr>
        <dsp:cNvPr id="0" name=""/>
        <dsp:cNvSpPr/>
      </dsp:nvSpPr>
      <dsp:spPr>
        <a:xfrm rot="51379" flipH="1">
          <a:off x="6131562" y="2455751"/>
          <a:ext cx="396796" cy="483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03945"/>
            <a:satOff val="-1535"/>
            <a:lumOff val="-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250594" y="2553429"/>
        <a:ext cx="277757" cy="290364"/>
      </dsp:txXfrm>
    </dsp:sp>
    <dsp:sp modelId="{3FDBCB72-F9D1-4945-8916-9CF2E2265587}">
      <dsp:nvSpPr>
        <dsp:cNvPr id="0" name=""/>
        <dsp:cNvSpPr/>
      </dsp:nvSpPr>
      <dsp:spPr>
        <a:xfrm>
          <a:off x="6715017" y="1961094"/>
          <a:ext cx="2568512" cy="1423353"/>
        </a:xfrm>
        <a:prstGeom prst="ellipse">
          <a:avLst/>
        </a:prstGeom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Семья «особого» ребенка</a:t>
          </a:r>
        </a:p>
      </dsp:txBody>
      <dsp:txXfrm>
        <a:off x="7091167" y="2169539"/>
        <a:ext cx="1816212" cy="1006463"/>
      </dsp:txXfrm>
    </dsp:sp>
    <dsp:sp modelId="{09847A89-FEEB-4E45-A4D2-C9CC191652C0}">
      <dsp:nvSpPr>
        <dsp:cNvPr id="0" name=""/>
        <dsp:cNvSpPr/>
      </dsp:nvSpPr>
      <dsp:spPr>
        <a:xfrm rot="16051912" flipV="1">
          <a:off x="4545504" y="3462475"/>
          <a:ext cx="296908" cy="483940"/>
        </a:xfrm>
        <a:prstGeom prst="rightArrow">
          <a:avLst>
            <a:gd name="adj1" fmla="val 60000"/>
            <a:gd name="adj2" fmla="val 50000"/>
          </a:avLst>
        </a:prstGeom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 rot="10800000">
        <a:off x="4591958" y="3603758"/>
        <a:ext cx="207836" cy="290364"/>
      </dsp:txXfrm>
    </dsp:sp>
    <dsp:sp modelId="{641F8709-6E56-4670-9680-D7A2A1AA1C31}">
      <dsp:nvSpPr>
        <dsp:cNvPr id="0" name=""/>
        <dsp:cNvSpPr/>
      </dsp:nvSpPr>
      <dsp:spPr>
        <a:xfrm>
          <a:off x="3349487" y="3992485"/>
          <a:ext cx="2602758" cy="1423353"/>
        </a:xfrm>
        <a:prstGeom prst="ellipse">
          <a:avLst/>
        </a:prstGeom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Деформация правил и </a:t>
          </a: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норм</a:t>
          </a:r>
          <a:r>
            <a:rPr lang="ru-RU" sz="1800" kern="1200" dirty="0"/>
            <a:t> поведения в Семье</a:t>
          </a:r>
          <a:endParaRPr lang="ru-RU" sz="1800" b="1" kern="1200" dirty="0"/>
        </a:p>
      </dsp:txBody>
      <dsp:txXfrm>
        <a:off x="3730652" y="4200930"/>
        <a:ext cx="1840428" cy="1006463"/>
      </dsp:txXfrm>
    </dsp:sp>
    <dsp:sp modelId="{16DCA276-120F-4A75-8273-1F4ED013619F}">
      <dsp:nvSpPr>
        <dsp:cNvPr id="0" name=""/>
        <dsp:cNvSpPr/>
      </dsp:nvSpPr>
      <dsp:spPr>
        <a:xfrm rot="10811912" flipH="1">
          <a:off x="2903482" y="2485185"/>
          <a:ext cx="425333" cy="483940"/>
        </a:xfrm>
        <a:prstGeom prst="rightArrow">
          <a:avLst>
            <a:gd name="adj1" fmla="val 60000"/>
            <a:gd name="adj2" fmla="val 50000"/>
          </a:avLst>
        </a:prstGeom>
        <a:solidFill>
          <a:srgbClr val="E76618">
            <a:hueOff val="-303945"/>
            <a:satOff val="-1535"/>
            <a:lumOff val="-2157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>
            <a:solidFill>
              <a:prstClr val="white"/>
            </a:solidFill>
            <a:latin typeface="Trebuchet MS" panose="020B0603020202020204"/>
            <a:ea typeface="+mn-ea"/>
            <a:cs typeface="+mn-cs"/>
          </a:endParaRPr>
        </a:p>
      </dsp:txBody>
      <dsp:txXfrm rot="10800000">
        <a:off x="2903482" y="2581752"/>
        <a:ext cx="297733" cy="290364"/>
      </dsp:txXfrm>
    </dsp:sp>
    <dsp:sp modelId="{69F8F29F-F361-4E52-8563-9AFD77C7B86D}">
      <dsp:nvSpPr>
        <dsp:cNvPr id="0" name=""/>
        <dsp:cNvSpPr/>
      </dsp:nvSpPr>
      <dsp:spPr>
        <a:xfrm>
          <a:off x="97959" y="2021424"/>
          <a:ext cx="2604922" cy="1423353"/>
        </a:xfrm>
        <a:prstGeom prst="ellipse">
          <a:avLst/>
        </a:prstGeom>
        <a:solidFill>
          <a:srgbClr val="D34817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prstClr val="white"/>
              </a:solidFill>
              <a:latin typeface="Trebuchet MS" panose="020B0603020202020204"/>
              <a:ea typeface="+mn-ea"/>
              <a:cs typeface="+mn-cs"/>
            </a:rPr>
            <a:t>Требования Родителей к дошкольной организации</a:t>
          </a:r>
        </a:p>
      </dsp:txBody>
      <dsp:txXfrm>
        <a:off x="479441" y="2229869"/>
        <a:ext cx="1841958" cy="1006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32FC8-9AED-4255-B819-9B5312407B76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500F7-00EA-4999-9417-8FEC2D237E56}">
      <dsp:nvSpPr>
        <dsp:cNvPr id="0" name=""/>
        <dsp:cNvSpPr/>
      </dsp:nvSpPr>
      <dsp:spPr>
        <a:xfrm>
          <a:off x="2438400" y="284783"/>
          <a:ext cx="5689599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Создание безопасной психологической среды в дошкольном учреждении </a:t>
          </a:r>
        </a:p>
        <a:p>
          <a:pPr lvl="0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438400" y="284783"/>
        <a:ext cx="5689599" cy="1463043"/>
      </dsp:txXfrm>
    </dsp:sp>
    <dsp:sp modelId="{484E8BF9-98A4-474D-BA2A-2DB898FF3B94}">
      <dsp:nvSpPr>
        <dsp:cNvPr id="0" name=""/>
        <dsp:cNvSpPr/>
      </dsp:nvSpPr>
      <dsp:spPr>
        <a:xfrm>
          <a:off x="853441" y="1733976"/>
          <a:ext cx="3169916" cy="31699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FDB41-D50B-4AB1-9C17-7EC3732B5DA3}">
      <dsp:nvSpPr>
        <dsp:cNvPr id="0" name=""/>
        <dsp:cNvSpPr/>
      </dsp:nvSpPr>
      <dsp:spPr>
        <a:xfrm>
          <a:off x="2438400" y="1733976"/>
          <a:ext cx="5689599" cy="31699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предупреждение конфликтных ситуаций</a:t>
          </a:r>
          <a:endParaRPr lang="ru-RU" sz="2400" kern="1200" dirty="0"/>
        </a:p>
      </dsp:txBody>
      <dsp:txXfrm>
        <a:off x="2438400" y="1733976"/>
        <a:ext cx="5689599" cy="1463038"/>
      </dsp:txXfrm>
    </dsp:sp>
    <dsp:sp modelId="{98E31FD5-74DC-409E-ACB1-7AF74E39A556}">
      <dsp:nvSpPr>
        <dsp:cNvPr id="0" name=""/>
        <dsp:cNvSpPr/>
      </dsp:nvSpPr>
      <dsp:spPr>
        <a:xfrm>
          <a:off x="1706880" y="3197014"/>
          <a:ext cx="1463038" cy="146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9099C-E796-4F39-B386-0DFF887B2B72}">
      <dsp:nvSpPr>
        <dsp:cNvPr id="0" name=""/>
        <dsp:cNvSpPr/>
      </dsp:nvSpPr>
      <dsp:spPr>
        <a:xfrm>
          <a:off x="2438400" y="3197014"/>
          <a:ext cx="5689599" cy="146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формирование культуры отношений субъектов образовательного процесса (воспитанников, сотрудников, родителей) посредством восстановительных технологий</a:t>
          </a:r>
          <a:endParaRPr lang="ru-RU" sz="2200" kern="1200" dirty="0"/>
        </a:p>
      </dsp:txBody>
      <dsp:txXfrm>
        <a:off x="2438400" y="3197014"/>
        <a:ext cx="5689599" cy="1463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090E2-91C2-4ED8-B6BC-CF5D50C50A55}">
      <dsp:nvSpPr>
        <dsp:cNvPr id="0" name=""/>
        <dsp:cNvSpPr/>
      </dsp:nvSpPr>
      <dsp:spPr>
        <a:xfrm rot="5400000">
          <a:off x="4914958" y="-2405040"/>
          <a:ext cx="1694854" cy="65049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повысится уровень </a:t>
          </a:r>
          <a:r>
            <a:rPr lang="ru-RU" sz="1400" kern="1200" dirty="0" err="1" smtClean="0"/>
            <a:t>конфликтологических</a:t>
          </a:r>
          <a:r>
            <a:rPr lang="ru-RU" sz="1400" kern="1200" dirty="0" smtClean="0"/>
            <a:t> компетенций, коммуникативных навыков, направленных на снижение эмоционального напряжения в конфликтах, появится опыт конструктивного, разрешения сложных ситуаций;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укрепятся отношения с родительским сообществом, педагоги научатся устанавливать сотрудничество с родителями, в том числе с семьями особых детей.</a:t>
          </a:r>
          <a:endParaRPr lang="ru-RU" sz="1400" kern="1200" dirty="0"/>
        </a:p>
      </dsp:txBody>
      <dsp:txXfrm rot="-5400000">
        <a:off x="2509891" y="82763"/>
        <a:ext cx="6422253" cy="1529382"/>
      </dsp:txXfrm>
    </dsp:sp>
    <dsp:sp modelId="{BB5ECA81-5D64-46E9-B0F6-7C47291FF479}">
      <dsp:nvSpPr>
        <dsp:cNvPr id="0" name=""/>
        <dsp:cNvSpPr/>
      </dsp:nvSpPr>
      <dsp:spPr>
        <a:xfrm>
          <a:off x="193967" y="62196"/>
          <a:ext cx="2315923" cy="1570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 педагогов ОО</a:t>
          </a:r>
          <a:endParaRPr lang="ru-RU" sz="2600" kern="1200" dirty="0"/>
        </a:p>
      </dsp:txBody>
      <dsp:txXfrm>
        <a:off x="270633" y="138862"/>
        <a:ext cx="2162591" cy="1417183"/>
      </dsp:txXfrm>
    </dsp:sp>
    <dsp:sp modelId="{1CF5EA6F-5AE2-4FBF-B181-83A43F0995D8}">
      <dsp:nvSpPr>
        <dsp:cNvPr id="0" name=""/>
        <dsp:cNvSpPr/>
      </dsp:nvSpPr>
      <dsp:spPr>
        <a:xfrm rot="5400000">
          <a:off x="4899957" y="-608676"/>
          <a:ext cx="1694854" cy="65138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появится опыт конструктивного разрешения конфликтов и понимание того, что их можно решать без жалоб и агрессии;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укрепится ответственность за ситуации конфликта, актуализируется ответственное отношение к детскому саду, к воспитанию своего ребенка, к взаимодействию с другими родителями и мирному сосуществованию в коллективе.</a:t>
          </a:r>
          <a:endParaRPr lang="ru-RU" sz="1400" kern="1200" dirty="0"/>
        </a:p>
      </dsp:txBody>
      <dsp:txXfrm rot="-5400000">
        <a:off x="2490471" y="1883546"/>
        <a:ext cx="6431091" cy="1529382"/>
      </dsp:txXfrm>
    </dsp:sp>
    <dsp:sp modelId="{EE9B5337-9F7C-4F12-9DDE-3E72EDBE387C}">
      <dsp:nvSpPr>
        <dsp:cNvPr id="0" name=""/>
        <dsp:cNvSpPr/>
      </dsp:nvSpPr>
      <dsp:spPr>
        <a:xfrm>
          <a:off x="231398" y="1935815"/>
          <a:ext cx="2296503" cy="1424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 родителей:</a:t>
          </a:r>
          <a:endParaRPr lang="ru-RU" sz="2600" kern="1200" dirty="0"/>
        </a:p>
      </dsp:txBody>
      <dsp:txXfrm>
        <a:off x="300953" y="2005370"/>
        <a:ext cx="2157393" cy="1285732"/>
      </dsp:txXfrm>
    </dsp:sp>
    <dsp:sp modelId="{28B6D1B0-2985-4886-A2E3-D55B6C2A0F89}">
      <dsp:nvSpPr>
        <dsp:cNvPr id="0" name=""/>
        <dsp:cNvSpPr/>
      </dsp:nvSpPr>
      <dsp:spPr>
        <a:xfrm rot="5400000">
          <a:off x="5189521" y="945284"/>
          <a:ext cx="1122451" cy="6647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сформируются ценности бесконфликтного общения, навыки поиска выхода из сложных ситуаций, понимание важности коммуникации.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Будет обеспечиваться более комфортная и психологически безопасная среда</a:t>
          </a:r>
          <a:endParaRPr lang="ru-RU" sz="1400" kern="1200" dirty="0"/>
        </a:p>
      </dsp:txBody>
      <dsp:txXfrm rot="-5400000">
        <a:off x="2426772" y="3762827"/>
        <a:ext cx="6593155" cy="1012863"/>
      </dsp:txXfrm>
    </dsp:sp>
    <dsp:sp modelId="{796ED916-3C65-4A3E-B10D-8F0CAC964F88}">
      <dsp:nvSpPr>
        <dsp:cNvPr id="0" name=""/>
        <dsp:cNvSpPr/>
      </dsp:nvSpPr>
      <dsp:spPr>
        <a:xfrm>
          <a:off x="193967" y="3601592"/>
          <a:ext cx="2232805" cy="133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 детей:</a:t>
          </a:r>
          <a:endParaRPr lang="ru-RU" sz="2600" kern="1200" dirty="0"/>
        </a:p>
      </dsp:txBody>
      <dsp:txXfrm>
        <a:off x="259153" y="3666778"/>
        <a:ext cx="2102433" cy="1204961"/>
      </dsp:txXfrm>
    </dsp:sp>
    <dsp:sp modelId="{679E5FDE-EA3D-4483-A3B3-ADECAD336383}">
      <dsp:nvSpPr>
        <dsp:cNvPr id="0" name=""/>
        <dsp:cNvSpPr/>
      </dsp:nvSpPr>
      <dsp:spPr>
        <a:xfrm>
          <a:off x="193967" y="5042854"/>
          <a:ext cx="2200639" cy="1025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Для системы ДО</a:t>
          </a:r>
          <a:endParaRPr lang="ru-RU" sz="2600" kern="1200" dirty="0"/>
        </a:p>
      </dsp:txBody>
      <dsp:txXfrm>
        <a:off x="244023" y="5092910"/>
        <a:ext cx="2100527" cy="925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4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6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9916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66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669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2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5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2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3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5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8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8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6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3544" y="1731263"/>
            <a:ext cx="8315256" cy="21566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sz="3600" dirty="0"/>
              <a:t>Повышение компетентности участников образовательных отношений по разрешению конфликтов и развитие Службы примирения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07908" y="4171202"/>
            <a:ext cx="4047900" cy="1193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457200" algn="just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indent="0">
              <a:spcBef>
                <a:spcPts val="0"/>
              </a:spcBef>
            </a:pPr>
            <a:r>
              <a:rPr lang="ru-RU" dirty="0"/>
              <a:t>Разработчики программы: </a:t>
            </a:r>
          </a:p>
          <a:p>
            <a:pPr indent="0">
              <a:spcBef>
                <a:spcPts val="0"/>
              </a:spcBef>
            </a:pPr>
            <a:r>
              <a:rPr lang="ru-RU" dirty="0" err="1"/>
              <a:t>Пучкина</a:t>
            </a:r>
            <a:r>
              <a:rPr lang="ru-RU" dirty="0"/>
              <a:t> Юлия Александровна, </a:t>
            </a:r>
          </a:p>
          <a:p>
            <a:pPr indent="0">
              <a:spcBef>
                <a:spcPts val="0"/>
              </a:spcBef>
            </a:pPr>
            <a:r>
              <a:rPr lang="ru-RU" dirty="0"/>
              <a:t>Кабанова Татьяна Владимировна,</a:t>
            </a:r>
          </a:p>
          <a:p>
            <a:pPr indent="0">
              <a:spcBef>
                <a:spcPts val="0"/>
              </a:spcBef>
            </a:pPr>
            <a:r>
              <a:rPr lang="ru-RU" dirty="0"/>
              <a:t>Туганова Юлия Викторовна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870736" y="6190967"/>
            <a:ext cx="3035943" cy="483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algn="ctr"/>
            <a:r>
              <a:rPr lang="ru-RU" dirty="0"/>
              <a:t>ЗАТО Северск 2020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22520" y="372763"/>
            <a:ext cx="7937303" cy="730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ru-RU" dirty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/>
              <a:t>«Детский сад №50</a:t>
            </a:r>
            <a:r>
              <a:rPr lang="ru-RU" dirty="0" smtClean="0"/>
              <a:t>»</a:t>
            </a:r>
            <a:r>
              <a:rPr lang="en-US" dirty="0"/>
              <a:t> </a:t>
            </a:r>
            <a:r>
              <a:rPr lang="ru-RU" dirty="0" smtClean="0"/>
              <a:t>ЗАТО Северск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00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98" y="329184"/>
            <a:ext cx="8694204" cy="780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Риски программы: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4" y="1600200"/>
            <a:ext cx="9185994" cy="4447032"/>
          </a:xfr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Сложности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перестройке на новые методы реагирования на конфликты и сложные ситуации, сохранение традиционных способов реагирования на конфликты в рамках образовательного пространства (решение проблемы на административном уровне).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Отсутствие опыта в применении восстановительных технологий в детских садах и примеров подобных практик в других регионах.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Трудности межличностных взаимоотношений и смешение ролей сотрудников дошкольного учреждения – некоторые могут являться одновременно и участниками родительского сообщества.</a:t>
            </a:r>
          </a:p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Инертность некоторых педагогов, незаинтересованность в перестройке своей привычной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12612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98" y="329184"/>
            <a:ext cx="8694204" cy="780288"/>
          </a:xfrm>
        </p:spPr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ути </a:t>
            </a:r>
            <a:r>
              <a:rPr lang="ru-RU" dirty="0"/>
              <a:t>преодоления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1949889"/>
            <a:ext cx="9185994" cy="2691384"/>
          </a:xfr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восстановительным принципам и технологиям всех участников образовательных отношений: администрации, педагогов, родителей, детей; создание службы примирения на добровольной основе, вовлечение творческих и мотивированных педагогов и родителей в проектную команду; привлечение экспертов и супервизоров из других муниципалитетов, регионов и смежных сфер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7440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658112" y="2382836"/>
            <a:ext cx="7290815" cy="811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>
              <a:spcBef>
                <a:spcPct val="0"/>
              </a:spcBef>
              <a:buNone/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sz="4800" dirty="0"/>
              <a:t>СПАСИБО ЗА ВНИМАНИЕ !</a:t>
            </a:r>
            <a:endParaRPr lang="ru-RU" dirty="0"/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D33E87B4-6921-4F07-A2F5-DABB779F6505}"/>
              </a:ext>
            </a:extLst>
          </p:cNvPr>
          <p:cNvSpPr txBox="1">
            <a:spLocks/>
          </p:cNvSpPr>
          <p:nvPr/>
        </p:nvSpPr>
        <p:spPr>
          <a:xfrm>
            <a:off x="1731266" y="3749040"/>
            <a:ext cx="7290814" cy="811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>
              <a:spcBef>
                <a:spcPct val="0"/>
              </a:spcBef>
              <a:buNone/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sz="3500" dirty="0"/>
              <a:t>Готовы ответить на Ваши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187383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98" y="329184"/>
            <a:ext cx="8694204" cy="633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Основная </a:t>
            </a:r>
            <a:r>
              <a:rPr lang="ru-RU" dirty="0" smtClean="0"/>
              <a:t>идея проекта: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9908" y="1066800"/>
            <a:ext cx="8799728" cy="1413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Разработка целостной системы работы в ДОУ по снижению конфликтности и повышению культуры взаимоотношений всех участников образовательного процесса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2424545" y="2583596"/>
            <a:ext cx="360219" cy="408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426036" y="2621113"/>
            <a:ext cx="360219" cy="408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9908" y="3165487"/>
            <a:ext cx="3715110" cy="218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непрерывное повышение </a:t>
            </a:r>
            <a:r>
              <a:rPr lang="ru-RU" sz="2200" dirty="0"/>
              <a:t>компетентности </a:t>
            </a:r>
            <a:r>
              <a:rPr lang="ru-RU" sz="2200" dirty="0" smtClean="0"/>
              <a:t>участников образовательного процесса в </a:t>
            </a:r>
            <a:r>
              <a:rPr lang="ru-RU" sz="2200" dirty="0"/>
              <a:t>преодолении конфликтов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75564" y="3165487"/>
            <a:ext cx="4184072" cy="218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практики </a:t>
            </a:r>
            <a:r>
              <a:rPr lang="ru-RU" sz="2000" dirty="0"/>
              <a:t>конструктивного разрешения сложных ситуаций с применением восстановительных технологий (медиации, Кругов сообщества, семейных конференций),</a:t>
            </a:r>
          </a:p>
        </p:txBody>
      </p:sp>
    </p:spTree>
    <p:extLst>
      <p:ext uri="{BB962C8B-B14F-4D97-AF65-F5344CB8AC3E}">
        <p14:creationId xmlns:p14="http://schemas.microsoft.com/office/powerpoint/2010/main" val="64836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98" y="146304"/>
            <a:ext cx="8694204" cy="633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программы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5A0E216-F6B7-41A3-978A-809683D1E6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300689"/>
              </p:ext>
            </p:extLst>
          </p:nvPr>
        </p:nvGraphicFramePr>
        <p:xfrm>
          <a:off x="579798" y="914400"/>
          <a:ext cx="92835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27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7796" y="441683"/>
            <a:ext cx="8694204" cy="633984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 программы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2087437"/>
            <a:ext cx="9051882" cy="3274272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400" dirty="0" smtClean="0"/>
              <a:t>; </a:t>
            </a:r>
          </a:p>
          <a:p>
            <a:pPr marL="0" indent="457200" algn="just">
              <a:buNone/>
            </a:pP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53116229"/>
              </p:ext>
            </p:extLst>
          </p:nvPr>
        </p:nvGraphicFramePr>
        <p:xfrm>
          <a:off x="579798" y="1075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5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148" y="481584"/>
            <a:ext cx="8694204" cy="633984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70" y="1422418"/>
            <a:ext cx="9051882" cy="3423347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Создать систему непрерывного обучения воспитанников, педагогов, родителей конструктивному поведению в конфликтах и развития коммуникативных компетенций.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Апробировать и укрепить практику проведения примирительных процедур (восстановительных медиаций, кругов сообщества, семейных конференций и т.д.) для детей, семей воспитанников и педагогов ДОУ.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Разработать модель Службы примирения в дошкольном учреждении, ее нормативное и организационно-методическое обеспечение и внедрить Службу в практику работы детского сада.</a:t>
            </a:r>
          </a:p>
        </p:txBody>
      </p:sp>
    </p:spTree>
    <p:extLst>
      <p:ext uri="{BB962C8B-B14F-4D97-AF65-F5344CB8AC3E}">
        <p14:creationId xmlns:p14="http://schemas.microsoft.com/office/powerpoint/2010/main" val="25180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7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16994722"/>
              </p:ext>
            </p:extLst>
          </p:nvPr>
        </p:nvGraphicFramePr>
        <p:xfrm>
          <a:off x="595746" y="651164"/>
          <a:ext cx="9268690" cy="606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2365" y="5643098"/>
            <a:ext cx="6711962" cy="1187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0255" y="138545"/>
            <a:ext cx="7633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92256" y="5544196"/>
            <a:ext cx="67119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снизится количество конфликтов и жалоб в системе дошкольного образования, сформируются условия для </a:t>
            </a:r>
            <a:r>
              <a:rPr lang="ru-RU" sz="1400" dirty="0" err="1" smtClean="0"/>
              <a:t>сохраненич</a:t>
            </a:r>
            <a:r>
              <a:rPr lang="ru-RU" sz="1400" dirty="0" smtClean="0"/>
              <a:t> </a:t>
            </a:r>
            <a:r>
              <a:rPr lang="ru-RU" sz="1400" dirty="0"/>
              <a:t>высокой репутации детских садов в системе образования.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будет разработана модель деятельности службы примирения в ДОУ с пакетом методических документов, готовая к реализации в условиях любого детского сада.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8835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93" y="730966"/>
            <a:ext cx="8694204" cy="633984"/>
          </a:xfrm>
        </p:spPr>
        <p:txBody>
          <a:bodyPr>
            <a:normAutofit fontScale="90000"/>
          </a:bodyPr>
          <a:lstStyle/>
          <a:p>
            <a:r>
              <a:rPr lang="ru-RU" dirty="0"/>
              <a:t>Ожидаемые внешние эффекты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2121408"/>
            <a:ext cx="9185994" cy="1987296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разрешение конфликтов силами детского сада.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отсутствие жалоб в вышестоящие органы.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повышение удовлетворенности родителей качеством дошкольного образования и уходом за детьми.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/>
              <a:t>улучшение репутации дошкольного образования.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45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B7B6B83-2B3B-427F-9507-7EC419BFD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98" y="633984"/>
            <a:ext cx="8694204" cy="633984"/>
          </a:xfrm>
        </p:spPr>
        <p:txBody>
          <a:bodyPr>
            <a:normAutofit fontScale="90000"/>
          </a:bodyPr>
          <a:lstStyle/>
          <a:p>
            <a:r>
              <a:rPr lang="ru-RU" dirty="0"/>
              <a:t>Научные и социальные партнеры программы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022CA9-9C22-42C0-851B-FECE311F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1709928"/>
            <a:ext cx="9185994" cy="3438144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Федеральное государственное автономное образовательное учреждение высшего образования «Национальный исследовательский Томский государственный университет».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Муниципальное автономное учреждение ЗАТО Северск «Ресурсный центр образования».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Автономная некоммерческая организация  Ресурсный центр «Согласие»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Муниципальное автономное учреждение информационно-методический центр города Томска.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Муниципальное бюджетное образовательное учреждение «Центр развития ребенка – детский сад № 59».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8266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3111</TotalTime>
  <Words>623</Words>
  <Application>Microsoft Office PowerPoint</Application>
  <PresentationFormat>Широкоэкранный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Повышение компетентности участников образовательных отношений по разрешению конфликтов и развитие Службы примирения</vt:lpstr>
      <vt:lpstr>Основная идея проекта:   </vt:lpstr>
      <vt:lpstr>Актуальность программы   </vt:lpstr>
      <vt:lpstr>Цель программы   </vt:lpstr>
      <vt:lpstr>Задачи   </vt:lpstr>
      <vt:lpstr>Презентация PowerPoint</vt:lpstr>
      <vt:lpstr>Презентация PowerPoint</vt:lpstr>
      <vt:lpstr>Ожидаемые внешние эффекты   </vt:lpstr>
      <vt:lpstr>Научные и социальные партнеры программы   </vt:lpstr>
      <vt:lpstr>Риски программы:   </vt:lpstr>
      <vt:lpstr>Пути преодоления   </vt:lpstr>
      <vt:lpstr>Презентация PowerPoint</vt:lpstr>
    </vt:vector>
  </TitlesOfParts>
  <Company>XTreme.ws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Савельев</dc:creator>
  <cp:lastModifiedBy>Пётр Петров</cp:lastModifiedBy>
  <cp:revision>229</cp:revision>
  <dcterms:created xsi:type="dcterms:W3CDTF">2017-03-28T02:53:45Z</dcterms:created>
  <dcterms:modified xsi:type="dcterms:W3CDTF">2020-11-06T05:55:40Z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XTreme.ws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46</vt:i4>
  </property>
</Properties>
</file>