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25" r:id="rId3"/>
    <p:sldId id="329" r:id="rId4"/>
    <p:sldId id="330" r:id="rId5"/>
    <p:sldId id="331" r:id="rId6"/>
    <p:sldId id="316" r:id="rId7"/>
    <p:sldId id="310" r:id="rId8"/>
    <p:sldId id="312" r:id="rId9"/>
    <p:sldId id="327" r:id="rId10"/>
    <p:sldId id="31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3" autoAdjust="0"/>
  </p:normalViewPr>
  <p:slideViewPr>
    <p:cSldViewPr>
      <p:cViewPr>
        <p:scale>
          <a:sx n="78" d="100"/>
          <a:sy n="78" d="100"/>
        </p:scale>
        <p:origin x="-114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F19E35-BE93-48B5-ADA3-709FD503643C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BDA5D8-313D-427C-A6D4-9084F6DA9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09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5FC3-1114-43C8-B9B5-19FE631E208E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52B2-47B3-4CCD-8A94-C62D13BCC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0400-273B-47A3-B84F-0393D2D74DA9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BE66-82BE-4B25-90B0-6C4FF711A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88CE-520A-4060-A2A9-C83B535CBF51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81B3-BB04-4AF4-9065-6A90C0169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553D3-CD48-4883-894C-C8798A01D0EA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5844-2ECD-4B71-9C10-5BB4A850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F98D-A8F3-4884-9CFD-BCFA45889274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B357-907B-4C45-B1F6-53F468E9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8586-9722-40D7-A28B-E738F08C7A20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273D7-827A-4C59-A986-D29D84C86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5347-BE90-41C4-B6B2-2E969B60F19F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FD45-7C1E-4F6D-971C-27BD02EB4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F88C-A57B-427E-BEAA-3757E40BB7B7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8FC6-F0BF-45A0-8EEA-4CC74BFBE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3522-21FB-4AC9-959D-BC8B30A0230E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73E7-9AE7-476D-9FF8-451A32501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96CB-19EB-44B7-B259-71F25F6C6CF0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545B-A2C9-4AD6-A43E-B7C0F360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61EBA-34F6-49D5-9A90-8A6F97B73B80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0534-732B-412F-BF72-83E873C6B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E2F577-9859-4194-BB98-1724AED0FAC4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A58D9-6114-4349-A46B-14EA4B0AE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563" cy="221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4000500"/>
            <a:ext cx="8143875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50598" y="1839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buFont typeface="Wingdings 2" pitchFamily="18" charset="2"/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«Детский сад  № 50»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78607" y="6309320"/>
            <a:ext cx="1586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Северск-2021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69065"/>
            <a:ext cx="66967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/>
            <a:r>
              <a:rPr lang="ru-RU" sz="3200" b="1" i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3200" b="1" i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  № 50»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i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2021-2023 годы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lum bright="52000" contrast="-66000"/>
          </a:blip>
          <a:srcRect/>
          <a:stretch>
            <a:fillRect/>
          </a:stretch>
        </p:blipFill>
        <p:spPr bwMode="auto">
          <a:xfrm>
            <a:off x="2074978" y="620688"/>
            <a:ext cx="4851507" cy="5118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01988" y="1052513"/>
            <a:ext cx="2750281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47938" y="1989138"/>
            <a:ext cx="43402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900066"/>
            <a:ext cx="5580112" cy="1957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298" y="330833"/>
            <a:ext cx="1691680" cy="1443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563" cy="221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229200"/>
            <a:ext cx="2016225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2411413" y="3244850"/>
            <a:ext cx="236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9681" y="230118"/>
            <a:ext cx="60747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документы, определяющие разработку Программы РАЗВИТИЯ</a:t>
            </a:r>
            <a:endParaRPr 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0840" y="1700807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/>
              <a:t>Федеральный </a:t>
            </a:r>
            <a:r>
              <a:rPr lang="ru-RU" sz="2400" dirty="0" smtClean="0"/>
              <a:t>закон от 29.12.2012 № 273-ФЗ «Об образовании в Российской Федерации</a:t>
            </a:r>
            <a:r>
              <a:rPr lang="ru-RU" sz="2400" dirty="0" smtClean="0"/>
              <a:t>»</a:t>
            </a:r>
            <a:endParaRPr lang="ru-RU" sz="2400" dirty="0" smtClean="0"/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680" y="2961649"/>
            <a:ext cx="85047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/>
              <a:t>Указ Президента РФ от 21.07.2020 № 474 «О национальных целях развития Российской Федерации на период до 2030 года</a:t>
            </a:r>
            <a:r>
              <a:rPr lang="ru-RU" sz="2400" dirty="0" smtClean="0"/>
              <a:t>»;</a:t>
            </a:r>
          </a:p>
          <a:p>
            <a:pPr algn="just"/>
            <a:r>
              <a:rPr lang="ru-RU" sz="2400" dirty="0" smtClean="0"/>
              <a:t>3. Приказ </a:t>
            </a:r>
            <a:r>
              <a:rPr lang="ru-RU" sz="2400" dirty="0" smtClean="0"/>
              <a:t>Министерства образования и науки от 17.10.2013г.                  № 1155 «Об утверждении Федерального государственного образовательного стандарта дошкольного образования</a:t>
            </a:r>
            <a:r>
              <a:rPr lang="ru-RU" sz="2400" dirty="0" smtClean="0"/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92896"/>
            <a:ext cx="82089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расширение воспитательных возможностей информационных ресурсов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приобщение детей к культурному наследию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популяризация научных знаний среди детей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физкультурное воспитание и формирование культуры здоровья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563" cy="221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229200"/>
            <a:ext cx="2016225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95562" y="260648"/>
            <a:ext cx="6224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Стратегия модернизации образования, одобренная Правительством РФ, ставит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новые ориентиры в образовательных и воспитательных направлениях: </a:t>
            </a:r>
          </a:p>
        </p:txBody>
      </p:sp>
    </p:spTree>
    <p:extLst>
      <p:ext uri="{BB962C8B-B14F-4D97-AF65-F5344CB8AC3E}">
        <p14:creationId xmlns="" xmlns:p14="http://schemas.microsoft.com/office/powerpoint/2010/main" val="396812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ПР:</a:t>
            </a:r>
            <a:endParaRPr lang="ru-RU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3095743"/>
              </p:ext>
            </p:extLst>
          </p:nvPr>
        </p:nvGraphicFramePr>
        <p:xfrm>
          <a:off x="287524" y="1412776"/>
          <a:ext cx="8568952" cy="53384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52659"/>
                <a:gridCol w="1016293"/>
              </a:tblGrid>
              <a:tr h="686418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ПАСПОРТ Программы развития муниципального бюджетного дошкольного образовательного учреждения «Детский сад № 50»  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2021-2023гг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9206">
                <a:tc>
                  <a:txBody>
                    <a:bodyPr/>
                    <a:lstStyle/>
                    <a:p>
                      <a:pPr marL="457200" lvl="1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8808"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Информационно-аналитическая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деятельности МБДОУ «Детский сад №  50» за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2017-2020гг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9206">
                <a:tc>
                  <a:txBody>
                    <a:bodyPr/>
                    <a:lstStyle/>
                    <a:p>
                      <a:pPr marL="742950" lvl="1" indent="-28575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характеристики образовательного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9206">
                <a:tc>
                  <a:txBody>
                    <a:bodyPr/>
                    <a:lstStyle/>
                    <a:p>
                      <a:pPr marL="742950" lvl="1" indent="-28575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муниципального задания на оказание услуг 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9206">
                <a:tc>
                  <a:txBody>
                    <a:bodyPr/>
                    <a:lstStyle/>
                    <a:p>
                      <a:pPr marL="742950" lvl="1" indent="-28575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эффективности работы МБДОУ «Детский сад № 50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4085">
                <a:tc>
                  <a:txBody>
                    <a:bodyPr/>
                    <a:lstStyle/>
                    <a:p>
                      <a:pPr marL="742950" lvl="1" indent="-28575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тенденций изменения социального заказа, социальной среды, ресурсных    возможностей</a:t>
                      </a: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4085">
                <a:tc>
                  <a:txBody>
                    <a:bodyPr/>
                    <a:lstStyle/>
                    <a:p>
                      <a:pPr marL="742950" lvl="1" indent="-28575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маркетинговых исследований образовательных потребностей лиц, заинтересованных в образовании</a:t>
                      </a: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4453"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Концепция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развития МБДОУ «Детский сад № 50»</a:t>
                      </a: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445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 Приоритетные направления развития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22-23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445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 План действий</a:t>
                      </a: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445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3.3. Финансирование Программы развития  МБДОУ «Детский сад № 50»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3209"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Система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 контроля за выполнением Программы развития</a:t>
                      </a:r>
                    </a:p>
                  </a:txBody>
                  <a:tcPr marL="52832" marR="5283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32" marR="5283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385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8628" y="60146"/>
            <a:ext cx="7884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Проведенный анализ настоящего состояния деятельности МБДОУ  «Детский сад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50» позволил </a:t>
            </a:r>
            <a:r>
              <a:rPr lang="ru-RU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выявить ряд проблем:</a:t>
            </a:r>
            <a:endParaRPr lang="ru-RU" sz="2400" b="1" u="sng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552" y="141277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Увеличение количества воспитанников, относящихся к сложным категориям (дети с ОВЗ, дети с инвалидностью, дети с СДВГ), приводящее к ухудшению показателей подготовки к школе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стабильное участие педагогов в образовательных событиях разного уровня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Снижение процента позитивного отношения сотрудников (особенно младшего педагогического персонала) к работе в целом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Слабая включенность родителей воспитанников в образовательный процесс ДОУ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535" y="5157193"/>
            <a:ext cx="2267361" cy="1700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5664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510" y="4869160"/>
            <a:ext cx="2399818" cy="1800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0" name="AutoShape 17"/>
          <p:cNvSpPr>
            <a:spLocks noGrp="1" noChangeArrowheads="1"/>
          </p:cNvSpPr>
          <p:nvPr>
            <p:ph type="title"/>
          </p:nvPr>
        </p:nvSpPr>
        <p:spPr>
          <a:xfrm>
            <a:off x="0" y="-142875"/>
            <a:ext cx="9144000" cy="1571625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>
            <a:solidFill>
              <a:srgbClr val="000000"/>
            </a:solidFill>
            <a:round/>
          </a:ln>
        </p:spPr>
        <p:txBody>
          <a:bodyPr wrap="none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Основная цель ПР:</a:t>
            </a:r>
          </a:p>
        </p:txBody>
      </p:sp>
      <p:sp>
        <p:nvSpPr>
          <p:cNvPr id="17411" name="Содержимое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Разработка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модели взаимодействия педагогов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ДОУ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обеспечению комплексного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процесса,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реализующего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право каждого ребенка на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равные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стартовые возможности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полноценного физического и психического развития детей, как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основы их социализации и успешного обучения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4110" y="5301208"/>
            <a:ext cx="1919890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1520" y="1260475"/>
            <a:ext cx="8640959" cy="5072062"/>
          </a:xfrm>
        </p:spPr>
        <p:txBody>
          <a:bodyPr/>
          <a:lstStyle/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Продолжать формировать социальное пространство детского сада через развитие взаимодействия ДОУ с социумом, как залог успешной реализации ФГОС.</a:t>
            </a: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Обогащать и совершенствовать предметно-пространственную   среду, способствующую формированию общей культуры, развитию физических, интеллектуальных и личностных качеств воспитанников.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внедрять современные технологии  в практику педагогического процесса.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Создавать  условия  для роста  профессиональной культуры педагогов, повышение компетентности педагогов в области применения ИКТ - технологий</a:t>
            </a:r>
            <a:r>
              <a:rPr lang="ru-RU" sz="1800" dirty="0"/>
              <a:t>.</a:t>
            </a: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endParaRPr lang="ru-RU" dirty="0" smtClean="0"/>
          </a:p>
        </p:txBody>
      </p:sp>
      <p:sp>
        <p:nvSpPr>
          <p:cNvPr id="18435" name="AutoShape 17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ПР:</a:t>
            </a:r>
            <a:endParaRPr lang="ru-RU" sz="4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594" y="5273824"/>
            <a:ext cx="2111878" cy="1584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развития:</a:t>
            </a:r>
            <a:endParaRPr lang="ru-RU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5679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 ребенка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дошкольного и начального школьного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профессионально-педагогическая компетентность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виде проекта:</a:t>
            </a:r>
          </a:p>
          <a:p>
            <a:r>
              <a:rPr lang="ru-RU" sz="4000" dirty="0"/>
              <a:t> </a:t>
            </a:r>
          </a:p>
          <a:p>
            <a:pPr algn="ctr"/>
            <a:endParaRPr lang="ru-RU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84784"/>
            <a:ext cx="849694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«Предметная среда – шаг в будущее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«Детский сад – территория здоровья»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 «Счастливый ребенок – успешный ученик»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«Непрерывное образование – повышение профессионализма»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«Семья – начало всех начал»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 «Траектория  успеха» </a:t>
            </a:r>
          </a:p>
          <a:p>
            <a:endParaRPr lang="ru-RU" dirty="0">
              <a:effectLst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594" y="5273824"/>
            <a:ext cx="2111878" cy="1584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425</Words>
  <Application>Microsoft Office PowerPoint</Application>
  <PresentationFormat>Экран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Основная цель ПР: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старшего воспитателя  </dc:title>
  <dc:creator>Ольга</dc:creator>
  <cp:lastModifiedBy>Admin</cp:lastModifiedBy>
  <cp:revision>272</cp:revision>
  <dcterms:created xsi:type="dcterms:W3CDTF">2012-10-30T12:13:22Z</dcterms:created>
  <dcterms:modified xsi:type="dcterms:W3CDTF">2023-07-28T08:04:12Z</dcterms:modified>
</cp:coreProperties>
</file>