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00"/>
    <a:srgbClr val="FFCC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B5C1-3174-4F29-A3DE-5E350DEC27C9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CA5F2-BF7B-495D-B17F-99664FDC74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8640960" cy="6480720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8247860" cy="367240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53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МЕРЫ ПРЕДОСТОРОЖНОСТИ И ПРАВИЛА ПОВЕДЕНИЯ НА ЛЬДУ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38691" r="50527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563" t="38691" r="5720" b="36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6077" t="63523" r="50637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999" t="63523" r="6129" b="85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>
            <a:alpha val="3215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14620"/>
            <a:ext cx="2570823" cy="212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428596" y="285728"/>
            <a:ext cx="8352928" cy="6264696"/>
          </a:xfrm>
          <a:prstGeom prst="roundRect">
            <a:avLst/>
          </a:prstGeom>
          <a:solidFill>
            <a:srgbClr val="CC9900">
              <a:alpha val="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400948" cy="796908"/>
          </a:xfrm>
        </p:spPr>
        <p:txBody>
          <a:bodyPr/>
          <a:lstStyle/>
          <a:p>
            <a:r>
              <a:rPr lang="ru-RU" dirty="0" smtClean="0"/>
              <a:t>Куда звонить?</a:t>
            </a:r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7544" y="1196752"/>
            <a:ext cx="8208912" cy="129614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МЫ ПЕРВЫМИ ПРИДЕМ ВАМ НА ПОМОЩЬ!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59632" y="2924944"/>
            <a:ext cx="3883872" cy="1656184"/>
          </a:xfrm>
          <a:prstGeom prst="rightArrowCallout">
            <a:avLst>
              <a:gd name="adj1" fmla="val 28704"/>
              <a:gd name="adj2" fmla="val 50000"/>
              <a:gd name="adj3" fmla="val 17733"/>
              <a:gd name="adj4" fmla="val 86787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ЕДИНАЯ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СЛУЖБА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СПАСЕНИЯ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 Black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83568" y="5157192"/>
            <a:ext cx="7704856" cy="936104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</a:rPr>
              <a:t>МЧС России ПРЕДУПРЕЖДАЕТ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пренебрежение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Правилами охраны жизни людей на водных объектах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ОПАСНО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</a:rPr>
              <a:t> для Вашей жизни!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101 или 112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64902" r="6747" b="10434"/>
          <a:stretch>
            <a:fillRect/>
          </a:stretch>
        </p:blipFill>
        <p:spPr bwMode="auto">
          <a:xfrm>
            <a:off x="0" y="-1"/>
            <a:ext cx="9144000" cy="683581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07" t="13577" r="50546" b="60916"/>
          <a:stretch>
            <a:fillRect/>
          </a:stretch>
        </p:blipFill>
        <p:spPr bwMode="auto">
          <a:xfrm>
            <a:off x="0" y="0"/>
            <a:ext cx="9144000" cy="6831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748" t="13661" r="6184" b="62219"/>
          <a:stretch>
            <a:fillRect/>
          </a:stretch>
        </p:blipFill>
        <p:spPr bwMode="auto">
          <a:xfrm>
            <a:off x="0" y="0"/>
            <a:ext cx="9144000" cy="684869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989" t="65182" r="50742" b="7309"/>
          <a:stretch>
            <a:fillRect/>
          </a:stretch>
        </p:blipFill>
        <p:spPr bwMode="auto">
          <a:xfrm>
            <a:off x="0" y="0"/>
            <a:ext cx="9144000" cy="688531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50143" t="39230" r="5991" b="36679"/>
          <a:stretch>
            <a:fillRect/>
          </a:stretch>
        </p:blipFill>
        <p:spPr bwMode="auto">
          <a:xfrm>
            <a:off x="0" y="0"/>
            <a:ext cx="9144000" cy="68405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MCHS-1"/>
          <p:cNvPicPr>
            <a:picLocks noChangeAspect="1" noChangeArrowheads="1"/>
          </p:cNvPicPr>
          <p:nvPr/>
        </p:nvPicPr>
        <p:blipFill>
          <a:blip r:embed="rId2" cstate="print"/>
          <a:srcRect l="6125" t="39413" r="50705" b="36732"/>
          <a:stretch>
            <a:fillRect/>
          </a:stretch>
        </p:blipFill>
        <p:spPr bwMode="auto">
          <a:xfrm>
            <a:off x="0" y="0"/>
            <a:ext cx="9144000" cy="681599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7031" t="12993" r="51616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:\лед\3.jpg"/>
          <p:cNvPicPr>
            <a:picLocks noGrp="1"/>
          </p:cNvPicPr>
          <p:nvPr>
            <p:ph idx="1"/>
          </p:nvPr>
        </p:nvPicPr>
        <p:blipFill>
          <a:blip r:embed="rId2"/>
          <a:srcRect l="50378" t="12993" r="5862" b="609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33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МЕРЫ ПРЕДОСТОРОЖНОСТИ И ПРАВИЛА ПОВЕДЕНИЯ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звонить?</vt:lpstr>
    </vt:vector>
  </TitlesOfParts>
  <Company>МОУ СОШ с.Никольское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server</dc:creator>
  <cp:lastModifiedBy>Шарипов Вильдар Фатхиевич</cp:lastModifiedBy>
  <cp:revision>13</cp:revision>
  <dcterms:created xsi:type="dcterms:W3CDTF">2012-12-10T12:20:22Z</dcterms:created>
  <dcterms:modified xsi:type="dcterms:W3CDTF">2020-11-09T10:49:40Z</dcterms:modified>
</cp:coreProperties>
</file>